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8" r:id="rId3"/>
    <p:sldId id="260" r:id="rId4"/>
    <p:sldId id="261" r:id="rId5"/>
    <p:sldId id="262" r:id="rId6"/>
    <p:sldId id="268" r:id="rId7"/>
    <p:sldId id="269" r:id="rId8"/>
    <p:sldId id="270" r:id="rId9"/>
    <p:sldId id="271" r:id="rId10"/>
    <p:sldId id="263" r:id="rId11"/>
    <p:sldId id="264" r:id="rId12"/>
    <p:sldId id="265" r:id="rId13"/>
    <p:sldId id="272" r:id="rId14"/>
    <p:sldId id="266" r:id="rId15"/>
  </p:sldIdLst>
  <p:sldSz cx="9144000" cy="5143500" type="screen16x9"/>
  <p:notesSz cx="6858000" cy="9144000"/>
  <p:embeddedFontLst>
    <p:embeddedFont>
      <p:font typeface="Rubik" panose="020B0604020202020204" charset="-79"/>
      <p:regular r:id="rId17"/>
      <p:bold r:id="rId18"/>
      <p:italic r:id="rId19"/>
      <p:boldItalic r:id="rId20"/>
    </p:embeddedFont>
    <p:embeddedFont>
      <p:font typeface="Rubik Light" panose="020B0604020202020204" charset="-79"/>
      <p:regular r:id="rId21"/>
      <p:bold r:id="rId22"/>
      <p:italic r:id="rId23"/>
      <p:boldItalic r:id="rId24"/>
    </p:embeddedFont>
    <p:embeddedFont>
      <p:font typeface="Rubik Medium" panose="020B0604020202020204" charset="-79"/>
      <p:regular r:id="rId25"/>
      <p:bold r:id="rId26"/>
      <p:italic r:id="rId27"/>
      <p:boldItalic r:id="rId28"/>
    </p:embeddedFont>
    <p:embeddedFont>
      <p:font typeface="Rubik SemiBold" panose="020B0604020202020204" charset="-79"/>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i1nl8uAJepcjcA2CnLI/GAkZtj/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089" autoAdjust="0"/>
  </p:normalViewPr>
  <p:slideViewPr>
    <p:cSldViewPr snapToGrid="0">
      <p:cViewPr varScale="1">
        <p:scale>
          <a:sx n="82" d="100"/>
          <a:sy n="82" d="100"/>
        </p:scale>
        <p:origin x="82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viewProps" Target="viewProps.xml"/><Relationship Id="rId21" Type="http://schemas.openxmlformats.org/officeDocument/2006/relationships/font" Target="fonts/font5.fntdata"/><Relationship Id="rId42"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friando C Vean" userId="6cd14874a80c201b" providerId="LiveId" clId="{C3C99A10-EBC6-4F04-85CC-E31B5BEDF6BF}"/>
    <pc:docChg chg="undo custSel addSld delSld modSld sldOrd">
      <pc:chgData name="Alfriando C Vean" userId="6cd14874a80c201b" providerId="LiveId" clId="{C3C99A10-EBC6-4F04-85CC-E31B5BEDF6BF}" dt="2024-11-08T07:25:09.835" v="1555" actId="478"/>
      <pc:docMkLst>
        <pc:docMk/>
      </pc:docMkLst>
      <pc:sldChg chg="modSp">
        <pc:chgData name="Alfriando C Vean" userId="6cd14874a80c201b" providerId="LiveId" clId="{C3C99A10-EBC6-4F04-85CC-E31B5BEDF6BF}" dt="2024-11-04T10:48:08.451" v="11" actId="20577"/>
        <pc:sldMkLst>
          <pc:docMk/>
          <pc:sldMk cId="0" sldId="260"/>
        </pc:sldMkLst>
        <pc:spChg chg="mod">
          <ac:chgData name="Alfriando C Vean" userId="6cd14874a80c201b" providerId="LiveId" clId="{C3C99A10-EBC6-4F04-85CC-E31B5BEDF6BF}" dt="2024-11-04T10:48:08.451" v="11" actId="20577"/>
          <ac:spMkLst>
            <pc:docMk/>
            <pc:sldMk cId="0" sldId="260"/>
            <ac:spMk id="101" creationId="{00000000-0000-0000-0000-000000000000}"/>
          </ac:spMkLst>
        </pc:spChg>
      </pc:sldChg>
      <pc:sldChg chg="modSp">
        <pc:chgData name="Alfriando C Vean" userId="6cd14874a80c201b" providerId="LiveId" clId="{C3C99A10-EBC6-4F04-85CC-E31B5BEDF6BF}" dt="2024-11-08T06:28:50.117" v="263" actId="2711"/>
        <pc:sldMkLst>
          <pc:docMk/>
          <pc:sldMk cId="0" sldId="262"/>
        </pc:sldMkLst>
        <pc:spChg chg="mod">
          <ac:chgData name="Alfriando C Vean" userId="6cd14874a80c201b" providerId="LiveId" clId="{C3C99A10-EBC6-4F04-85CC-E31B5BEDF6BF}" dt="2024-11-08T06:28:50.117" v="263" actId="2711"/>
          <ac:spMkLst>
            <pc:docMk/>
            <pc:sldMk cId="0" sldId="262"/>
            <ac:spMk id="6" creationId="{875E5D11-3157-4C4E-A6FF-89C2BEDCA549}"/>
          </ac:spMkLst>
        </pc:spChg>
      </pc:sldChg>
      <pc:sldChg chg="addSp delSp modSp">
        <pc:chgData name="Alfriando C Vean" userId="6cd14874a80c201b" providerId="LiveId" clId="{C3C99A10-EBC6-4F04-85CC-E31B5BEDF6BF}" dt="2024-11-08T07:25:09.835" v="1555" actId="478"/>
        <pc:sldMkLst>
          <pc:docMk/>
          <pc:sldMk cId="0" sldId="263"/>
        </pc:sldMkLst>
        <pc:spChg chg="mod">
          <ac:chgData name="Alfriando C Vean" userId="6cd14874a80c201b" providerId="LiveId" clId="{C3C99A10-EBC6-4F04-85CC-E31B5BEDF6BF}" dt="2024-11-08T06:48:14.660" v="450" actId="2711"/>
          <ac:spMkLst>
            <pc:docMk/>
            <pc:sldMk cId="0" sldId="263"/>
            <ac:spMk id="4" creationId="{95712207-40F2-484C-AD3C-AB9725C07D69}"/>
          </ac:spMkLst>
        </pc:spChg>
        <pc:spChg chg="add del mod">
          <ac:chgData name="Alfriando C Vean" userId="6cd14874a80c201b" providerId="LiveId" clId="{C3C99A10-EBC6-4F04-85CC-E31B5BEDF6BF}" dt="2024-11-08T07:25:09.835" v="1555" actId="478"/>
          <ac:spMkLst>
            <pc:docMk/>
            <pc:sldMk cId="0" sldId="263"/>
            <ac:spMk id="10" creationId="{84401495-5D18-4661-AA88-9246B8BD0E84}"/>
          </ac:spMkLst>
        </pc:spChg>
        <pc:picChg chg="del">
          <ac:chgData name="Alfriando C Vean" userId="6cd14874a80c201b" providerId="LiveId" clId="{C3C99A10-EBC6-4F04-85CC-E31B5BEDF6BF}" dt="2024-11-08T06:45:27.833" v="439" actId="478"/>
          <ac:picMkLst>
            <pc:docMk/>
            <pc:sldMk cId="0" sldId="263"/>
            <ac:picMk id="3" creationId="{56B5FCDC-B5AA-4A49-B02E-127644F6E8B6}"/>
          </ac:picMkLst>
        </pc:picChg>
        <pc:picChg chg="add mod">
          <ac:chgData name="Alfriando C Vean" userId="6cd14874a80c201b" providerId="LiveId" clId="{C3C99A10-EBC6-4F04-85CC-E31B5BEDF6BF}" dt="2024-11-08T06:47:42.027" v="446" actId="14100"/>
          <ac:picMkLst>
            <pc:docMk/>
            <pc:sldMk cId="0" sldId="263"/>
            <ac:picMk id="5" creationId="{51CE08C5-877C-4113-8E3B-4F38021176CE}"/>
          </ac:picMkLst>
        </pc:picChg>
        <pc:picChg chg="add mod">
          <ac:chgData name="Alfriando C Vean" userId="6cd14874a80c201b" providerId="LiveId" clId="{C3C99A10-EBC6-4F04-85CC-E31B5BEDF6BF}" dt="2024-11-08T06:47:55.116" v="448" actId="1076"/>
          <ac:picMkLst>
            <pc:docMk/>
            <pc:sldMk cId="0" sldId="263"/>
            <ac:picMk id="6" creationId="{50576640-B3EE-494D-B1C3-8DC750011974}"/>
          </ac:picMkLst>
        </pc:picChg>
      </pc:sldChg>
      <pc:sldChg chg="modSp">
        <pc:chgData name="Alfriando C Vean" userId="6cd14874a80c201b" providerId="LiveId" clId="{C3C99A10-EBC6-4F04-85CC-E31B5BEDF6BF}" dt="2024-11-08T06:48:44.920" v="452" actId="2711"/>
        <pc:sldMkLst>
          <pc:docMk/>
          <pc:sldMk cId="0" sldId="264"/>
        </pc:sldMkLst>
        <pc:spChg chg="mod">
          <ac:chgData name="Alfriando C Vean" userId="6cd14874a80c201b" providerId="LiveId" clId="{C3C99A10-EBC6-4F04-85CC-E31B5BEDF6BF}" dt="2024-11-08T06:48:44.920" v="452" actId="2711"/>
          <ac:spMkLst>
            <pc:docMk/>
            <pc:sldMk cId="0" sldId="264"/>
            <ac:spMk id="2" creationId="{5334D8A5-BCD8-4703-A3F4-07B2AC392D8D}"/>
          </ac:spMkLst>
        </pc:spChg>
        <pc:spChg chg="mod">
          <ac:chgData name="Alfriando C Vean" userId="6cd14874a80c201b" providerId="LiveId" clId="{C3C99A10-EBC6-4F04-85CC-E31B5BEDF6BF}" dt="2024-11-08T06:48:32.458" v="451" actId="2711"/>
          <ac:spMkLst>
            <pc:docMk/>
            <pc:sldMk cId="0" sldId="264"/>
            <ac:spMk id="137" creationId="{00000000-0000-0000-0000-000000000000}"/>
          </ac:spMkLst>
        </pc:spChg>
      </pc:sldChg>
      <pc:sldChg chg="addSp delSp modSp">
        <pc:chgData name="Alfriando C Vean" userId="6cd14874a80c201b" providerId="LiveId" clId="{C3C99A10-EBC6-4F04-85CC-E31B5BEDF6BF}" dt="2024-11-08T07:22:46.185" v="1513" actId="20577"/>
        <pc:sldMkLst>
          <pc:docMk/>
          <pc:sldMk cId="0" sldId="265"/>
        </pc:sldMkLst>
        <pc:spChg chg="mod">
          <ac:chgData name="Alfriando C Vean" userId="6cd14874a80c201b" providerId="LiveId" clId="{C3C99A10-EBC6-4F04-85CC-E31B5BEDF6BF}" dt="2024-11-08T06:49:00.290" v="454" actId="404"/>
          <ac:spMkLst>
            <pc:docMk/>
            <pc:sldMk cId="0" sldId="265"/>
            <ac:spMk id="5" creationId="{7CBCE460-B497-4454-B705-ED7391F3A0AB}"/>
          </ac:spMkLst>
        </pc:spChg>
        <pc:spChg chg="add mod">
          <ac:chgData name="Alfriando C Vean" userId="6cd14874a80c201b" providerId="LiveId" clId="{C3C99A10-EBC6-4F04-85CC-E31B5BEDF6BF}" dt="2024-11-08T07:22:46.185" v="1513" actId="20577"/>
          <ac:spMkLst>
            <pc:docMk/>
            <pc:sldMk cId="0" sldId="265"/>
            <ac:spMk id="7" creationId="{8CEC2DAC-C831-45BE-B72E-62B0236566E1}"/>
          </ac:spMkLst>
        </pc:spChg>
        <pc:picChg chg="add del">
          <ac:chgData name="Alfriando C Vean" userId="6cd14874a80c201b" providerId="LiveId" clId="{C3C99A10-EBC6-4F04-85CC-E31B5BEDF6BF}" dt="2024-11-04T11:41:27.743" v="66" actId="478"/>
          <ac:picMkLst>
            <pc:docMk/>
            <pc:sldMk cId="0" sldId="265"/>
            <ac:picMk id="2" creationId="{0895E89E-53E5-4024-9FB8-74EB676686D2}"/>
          </ac:picMkLst>
        </pc:picChg>
        <pc:picChg chg="add mod">
          <ac:chgData name="Alfriando C Vean" userId="6cd14874a80c201b" providerId="LiveId" clId="{C3C99A10-EBC6-4F04-85CC-E31B5BEDF6BF}" dt="2024-11-04T11:42:55.784" v="74" actId="1076"/>
          <ac:picMkLst>
            <pc:docMk/>
            <pc:sldMk cId="0" sldId="265"/>
            <ac:picMk id="3" creationId="{326E5463-881B-43CF-858C-BB5594620D51}"/>
          </ac:picMkLst>
        </pc:picChg>
        <pc:picChg chg="del">
          <ac:chgData name="Alfriando C Vean" userId="6cd14874a80c201b" providerId="LiveId" clId="{C3C99A10-EBC6-4F04-85CC-E31B5BEDF6BF}" dt="2024-11-04T11:42:38.832" v="67" actId="478"/>
          <ac:picMkLst>
            <pc:docMk/>
            <pc:sldMk cId="0" sldId="265"/>
            <ac:picMk id="4" creationId="{EDAD60AA-517C-4EA8-AA90-B876FCBEFF62}"/>
          </ac:picMkLst>
        </pc:picChg>
      </pc:sldChg>
      <pc:sldChg chg="addSp modSp">
        <pc:chgData name="Alfriando C Vean" userId="6cd14874a80c201b" providerId="LiveId" clId="{C3C99A10-EBC6-4F04-85CC-E31B5BEDF6BF}" dt="2024-11-08T07:19:53.027" v="1494" actId="1076"/>
        <pc:sldMkLst>
          <pc:docMk/>
          <pc:sldMk cId="0" sldId="266"/>
        </pc:sldMkLst>
        <pc:spChg chg="add mod">
          <ac:chgData name="Alfriando C Vean" userId="6cd14874a80c201b" providerId="LiveId" clId="{C3C99A10-EBC6-4F04-85CC-E31B5BEDF6BF}" dt="2024-11-08T07:19:53.027" v="1494" actId="1076"/>
          <ac:spMkLst>
            <pc:docMk/>
            <pc:sldMk cId="0" sldId="266"/>
            <ac:spMk id="8" creationId="{6BDB4215-0A05-4BDC-80FA-E310592031BC}"/>
          </ac:spMkLst>
        </pc:spChg>
      </pc:sldChg>
      <pc:sldChg chg="new del ord">
        <pc:chgData name="Alfriando C Vean" userId="6cd14874a80c201b" providerId="LiveId" clId="{C3C99A10-EBC6-4F04-85CC-E31B5BEDF6BF}" dt="2024-11-04T12:31:18.383" v="202" actId="47"/>
        <pc:sldMkLst>
          <pc:docMk/>
          <pc:sldMk cId="1814060748" sldId="267"/>
        </pc:sldMkLst>
      </pc:sldChg>
      <pc:sldChg chg="addSp delSp modSp add del ord">
        <pc:chgData name="Alfriando C Vean" userId="6cd14874a80c201b" providerId="LiveId" clId="{C3C99A10-EBC6-4F04-85CC-E31B5BEDF6BF}" dt="2024-11-08T07:19:44.677" v="1493" actId="2696"/>
        <pc:sldMkLst>
          <pc:docMk/>
          <pc:sldMk cId="1853202043" sldId="267"/>
        </pc:sldMkLst>
        <pc:spChg chg="add del mod">
          <ac:chgData name="Alfriando C Vean" userId="6cd14874a80c201b" providerId="LiveId" clId="{C3C99A10-EBC6-4F04-85CC-E31B5BEDF6BF}" dt="2024-11-08T07:19:08.356" v="1491" actId="478"/>
          <ac:spMkLst>
            <pc:docMk/>
            <pc:sldMk cId="1853202043" sldId="267"/>
            <ac:spMk id="2" creationId="{C9EF0CAE-F60A-4121-B5D9-40EB8570BEBB}"/>
          </ac:spMkLst>
        </pc:spChg>
        <pc:spChg chg="add mod">
          <ac:chgData name="Alfriando C Vean" userId="6cd14874a80c201b" providerId="LiveId" clId="{C3C99A10-EBC6-4F04-85CC-E31B5BEDF6BF}" dt="2024-11-04T12:35:34.730" v="262" actId="1076"/>
          <ac:spMkLst>
            <pc:docMk/>
            <pc:sldMk cId="1853202043" sldId="267"/>
            <ac:spMk id="8" creationId="{F1ACF8E8-19DE-4E4B-BF70-5BF50DFB180F}"/>
          </ac:spMkLst>
        </pc:spChg>
        <pc:spChg chg="mod">
          <ac:chgData name="Alfriando C Vean" userId="6cd14874a80c201b" providerId="LiveId" clId="{C3C99A10-EBC6-4F04-85CC-E31B5BEDF6BF}" dt="2024-11-04T12:32:25.817" v="243" actId="1076"/>
          <ac:spMkLst>
            <pc:docMk/>
            <pc:sldMk cId="1853202043" sldId="267"/>
            <ac:spMk id="152" creationId="{00000000-0000-0000-0000-000000000000}"/>
          </ac:spMkLst>
        </pc:spChg>
      </pc:sldChg>
      <pc:sldChg chg="addSp delSp modSp add">
        <pc:chgData name="Alfriando C Vean" userId="6cd14874a80c201b" providerId="LiveId" clId="{C3C99A10-EBC6-4F04-85CC-E31B5BEDF6BF}" dt="2024-11-08T06:34:16.248" v="316" actId="20577"/>
        <pc:sldMkLst>
          <pc:docMk/>
          <pc:sldMk cId="4262282078" sldId="268"/>
        </pc:sldMkLst>
        <pc:spChg chg="mod">
          <ac:chgData name="Alfriando C Vean" userId="6cd14874a80c201b" providerId="LiveId" clId="{C3C99A10-EBC6-4F04-85CC-E31B5BEDF6BF}" dt="2024-11-08T06:33:42.760" v="313" actId="255"/>
          <ac:spMkLst>
            <pc:docMk/>
            <pc:sldMk cId="4262282078" sldId="268"/>
            <ac:spMk id="6" creationId="{875E5D11-3157-4C4E-A6FF-89C2BEDCA549}"/>
          </ac:spMkLst>
        </pc:spChg>
        <pc:spChg chg="add mod">
          <ac:chgData name="Alfriando C Vean" userId="6cd14874a80c201b" providerId="LiveId" clId="{C3C99A10-EBC6-4F04-85CC-E31B5BEDF6BF}" dt="2024-11-08T06:33:42.760" v="313" actId="255"/>
          <ac:spMkLst>
            <pc:docMk/>
            <pc:sldMk cId="4262282078" sldId="268"/>
            <ac:spMk id="9" creationId="{22C73447-B4DF-46DC-BE0B-3610ABB0BAEC}"/>
          </ac:spMkLst>
        </pc:spChg>
        <pc:spChg chg="mod">
          <ac:chgData name="Alfriando C Vean" userId="6cd14874a80c201b" providerId="LiveId" clId="{C3C99A10-EBC6-4F04-85CC-E31B5BEDF6BF}" dt="2024-11-08T06:34:16.248" v="316" actId="20577"/>
          <ac:spMkLst>
            <pc:docMk/>
            <pc:sldMk cId="4262282078" sldId="268"/>
            <ac:spMk id="120" creationId="{00000000-0000-0000-0000-000000000000}"/>
          </ac:spMkLst>
        </pc:spChg>
        <pc:picChg chg="add mod">
          <ac:chgData name="Alfriando C Vean" userId="6cd14874a80c201b" providerId="LiveId" clId="{C3C99A10-EBC6-4F04-85CC-E31B5BEDF6BF}" dt="2024-11-08T06:30:48.995" v="292" actId="1076"/>
          <ac:picMkLst>
            <pc:docMk/>
            <pc:sldMk cId="4262282078" sldId="268"/>
            <ac:picMk id="2" creationId="{6595F418-CFEB-4B77-93BE-DAFB45DAAC11}"/>
          </ac:picMkLst>
        </pc:picChg>
        <pc:picChg chg="del">
          <ac:chgData name="Alfriando C Vean" userId="6cd14874a80c201b" providerId="LiveId" clId="{C3C99A10-EBC6-4F04-85CC-E31B5BEDF6BF}" dt="2024-11-08T06:29:27.043" v="288" actId="478"/>
          <ac:picMkLst>
            <pc:docMk/>
            <pc:sldMk cId="4262282078" sldId="268"/>
            <ac:picMk id="3" creationId="{E3643E2D-4582-4CBB-A3B4-3B3EDEAEA564}"/>
          </ac:picMkLst>
        </pc:picChg>
        <pc:picChg chg="del">
          <ac:chgData name="Alfriando C Vean" userId="6cd14874a80c201b" providerId="LiveId" clId="{C3C99A10-EBC6-4F04-85CC-E31B5BEDF6BF}" dt="2024-11-08T06:29:28.618" v="289" actId="478"/>
          <ac:picMkLst>
            <pc:docMk/>
            <pc:sldMk cId="4262282078" sldId="268"/>
            <ac:picMk id="5" creationId="{10CFCA9C-D526-4268-81D4-2450C27F39C7}"/>
          </ac:picMkLst>
        </pc:picChg>
      </pc:sldChg>
      <pc:sldChg chg="addSp delSp modSp add">
        <pc:chgData name="Alfriando C Vean" userId="6cd14874a80c201b" providerId="LiveId" clId="{C3C99A10-EBC6-4F04-85CC-E31B5BEDF6BF}" dt="2024-11-08T06:38:54.677" v="362" actId="2711"/>
        <pc:sldMkLst>
          <pc:docMk/>
          <pc:sldMk cId="1359650861" sldId="269"/>
        </pc:sldMkLst>
        <pc:spChg chg="mod">
          <ac:chgData name="Alfriando C Vean" userId="6cd14874a80c201b" providerId="LiveId" clId="{C3C99A10-EBC6-4F04-85CC-E31B5BEDF6BF}" dt="2024-11-08T06:38:54.677" v="362" actId="2711"/>
          <ac:spMkLst>
            <pc:docMk/>
            <pc:sldMk cId="1359650861" sldId="269"/>
            <ac:spMk id="6" creationId="{875E5D11-3157-4C4E-A6FF-89C2BEDCA549}"/>
          </ac:spMkLst>
        </pc:spChg>
        <pc:spChg chg="del">
          <ac:chgData name="Alfriando C Vean" userId="6cd14874a80c201b" providerId="LiveId" clId="{C3C99A10-EBC6-4F04-85CC-E31B5BEDF6BF}" dt="2024-11-08T06:38:25.537" v="357" actId="478"/>
          <ac:spMkLst>
            <pc:docMk/>
            <pc:sldMk cId="1359650861" sldId="269"/>
            <ac:spMk id="9" creationId="{22C73447-B4DF-46DC-BE0B-3610ABB0BAEC}"/>
          </ac:spMkLst>
        </pc:spChg>
        <pc:spChg chg="mod">
          <ac:chgData name="Alfriando C Vean" userId="6cd14874a80c201b" providerId="LiveId" clId="{C3C99A10-EBC6-4F04-85CC-E31B5BEDF6BF}" dt="2024-11-08T06:37:53.789" v="355" actId="20577"/>
          <ac:spMkLst>
            <pc:docMk/>
            <pc:sldMk cId="1359650861" sldId="269"/>
            <ac:spMk id="120" creationId="{00000000-0000-0000-0000-000000000000}"/>
          </ac:spMkLst>
        </pc:spChg>
        <pc:picChg chg="del mod">
          <ac:chgData name="Alfriando C Vean" userId="6cd14874a80c201b" providerId="LiveId" clId="{C3C99A10-EBC6-4F04-85CC-E31B5BEDF6BF}" dt="2024-11-08T06:37:06.477" v="347" actId="478"/>
          <ac:picMkLst>
            <pc:docMk/>
            <pc:sldMk cId="1359650861" sldId="269"/>
            <ac:picMk id="2" creationId="{6595F418-CFEB-4B77-93BE-DAFB45DAAC11}"/>
          </ac:picMkLst>
        </pc:picChg>
        <pc:picChg chg="add mod">
          <ac:chgData name="Alfriando C Vean" userId="6cd14874a80c201b" providerId="LiveId" clId="{C3C99A10-EBC6-4F04-85CC-E31B5BEDF6BF}" dt="2024-11-08T06:37:50.563" v="351" actId="1076"/>
          <ac:picMkLst>
            <pc:docMk/>
            <pc:sldMk cId="1359650861" sldId="269"/>
            <ac:picMk id="3" creationId="{F1DB77FE-F2FD-4905-9E85-F9C6511CCF26}"/>
          </ac:picMkLst>
        </pc:picChg>
      </pc:sldChg>
      <pc:sldChg chg="addSp delSp modSp add">
        <pc:chgData name="Alfriando C Vean" userId="6cd14874a80c201b" providerId="LiveId" clId="{C3C99A10-EBC6-4F04-85CC-E31B5BEDF6BF}" dt="2024-11-08T06:41:09.763" v="403" actId="2711"/>
        <pc:sldMkLst>
          <pc:docMk/>
          <pc:sldMk cId="901536921" sldId="270"/>
        </pc:sldMkLst>
        <pc:spChg chg="mod">
          <ac:chgData name="Alfriando C Vean" userId="6cd14874a80c201b" providerId="LiveId" clId="{C3C99A10-EBC6-4F04-85CC-E31B5BEDF6BF}" dt="2024-11-08T06:41:09.763" v="403" actId="2711"/>
          <ac:spMkLst>
            <pc:docMk/>
            <pc:sldMk cId="901536921" sldId="270"/>
            <ac:spMk id="6" creationId="{875E5D11-3157-4C4E-A6FF-89C2BEDCA549}"/>
          </ac:spMkLst>
        </pc:spChg>
        <pc:spChg chg="mod">
          <ac:chgData name="Alfriando C Vean" userId="6cd14874a80c201b" providerId="LiveId" clId="{C3C99A10-EBC6-4F04-85CC-E31B5BEDF6BF}" dt="2024-11-08T06:40:19.179" v="394" actId="20577"/>
          <ac:spMkLst>
            <pc:docMk/>
            <pc:sldMk cId="901536921" sldId="270"/>
            <ac:spMk id="120" creationId="{00000000-0000-0000-0000-000000000000}"/>
          </ac:spMkLst>
        </pc:spChg>
        <pc:picChg chg="add mod">
          <ac:chgData name="Alfriando C Vean" userId="6cd14874a80c201b" providerId="LiveId" clId="{C3C99A10-EBC6-4F04-85CC-E31B5BEDF6BF}" dt="2024-11-08T06:40:31.119" v="396" actId="1076"/>
          <ac:picMkLst>
            <pc:docMk/>
            <pc:sldMk cId="901536921" sldId="270"/>
            <ac:picMk id="2" creationId="{D8270CD5-72C8-4E70-9874-9875AC2AD4B9}"/>
          </ac:picMkLst>
        </pc:picChg>
        <pc:picChg chg="del mod">
          <ac:chgData name="Alfriando C Vean" userId="6cd14874a80c201b" providerId="LiveId" clId="{C3C99A10-EBC6-4F04-85CC-E31B5BEDF6BF}" dt="2024-11-08T06:39:36.860" v="391" actId="478"/>
          <ac:picMkLst>
            <pc:docMk/>
            <pc:sldMk cId="901536921" sldId="270"/>
            <ac:picMk id="3" creationId="{F1DB77FE-F2FD-4905-9E85-F9C6511CCF26}"/>
          </ac:picMkLst>
        </pc:picChg>
      </pc:sldChg>
      <pc:sldChg chg="addSp delSp modSp add">
        <pc:chgData name="Alfriando C Vean" userId="6cd14874a80c201b" providerId="LiveId" clId="{C3C99A10-EBC6-4F04-85CC-E31B5BEDF6BF}" dt="2024-11-08T06:45:23.274" v="438" actId="1076"/>
        <pc:sldMkLst>
          <pc:docMk/>
          <pc:sldMk cId="4261850251" sldId="271"/>
        </pc:sldMkLst>
        <pc:spChg chg="mod">
          <ac:chgData name="Alfriando C Vean" userId="6cd14874a80c201b" providerId="LiveId" clId="{C3C99A10-EBC6-4F04-85CC-E31B5BEDF6BF}" dt="2024-11-08T06:45:23.274" v="438" actId="1076"/>
          <ac:spMkLst>
            <pc:docMk/>
            <pc:sldMk cId="4261850251" sldId="271"/>
            <ac:spMk id="6" creationId="{875E5D11-3157-4C4E-A6FF-89C2BEDCA549}"/>
          </ac:spMkLst>
        </pc:spChg>
        <pc:spChg chg="mod">
          <ac:chgData name="Alfriando C Vean" userId="6cd14874a80c201b" providerId="LiveId" clId="{C3C99A10-EBC6-4F04-85CC-E31B5BEDF6BF}" dt="2024-11-08T06:41:26.725" v="424" actId="20577"/>
          <ac:spMkLst>
            <pc:docMk/>
            <pc:sldMk cId="4261850251" sldId="271"/>
            <ac:spMk id="120" creationId="{00000000-0000-0000-0000-000000000000}"/>
          </ac:spMkLst>
        </pc:spChg>
        <pc:picChg chg="del mod">
          <ac:chgData name="Alfriando C Vean" userId="6cd14874a80c201b" providerId="LiveId" clId="{C3C99A10-EBC6-4F04-85CC-E31B5BEDF6BF}" dt="2024-11-08T06:41:28.696" v="426" actId="478"/>
          <ac:picMkLst>
            <pc:docMk/>
            <pc:sldMk cId="4261850251" sldId="271"/>
            <ac:picMk id="2" creationId="{D8270CD5-72C8-4E70-9874-9875AC2AD4B9}"/>
          </ac:picMkLst>
        </pc:picChg>
        <pc:picChg chg="add mod">
          <ac:chgData name="Alfriando C Vean" userId="6cd14874a80c201b" providerId="LiveId" clId="{C3C99A10-EBC6-4F04-85CC-E31B5BEDF6BF}" dt="2024-11-08T06:45:10.182" v="437" actId="14100"/>
          <ac:picMkLst>
            <pc:docMk/>
            <pc:sldMk cId="4261850251" sldId="271"/>
            <ac:picMk id="3" creationId="{729FFD78-63A1-4019-A8AE-7189A21536DB}"/>
          </ac:picMkLst>
        </pc:picChg>
      </pc:sldChg>
      <pc:sldChg chg="addSp delSp modSp add">
        <pc:chgData name="Alfriando C Vean" userId="6cd14874a80c201b" providerId="LiveId" clId="{C3C99A10-EBC6-4F04-85CC-E31B5BEDF6BF}" dt="2024-11-08T07:18:44.412" v="1490" actId="20577"/>
        <pc:sldMkLst>
          <pc:docMk/>
          <pc:sldMk cId="1190283169" sldId="272"/>
        </pc:sldMkLst>
        <pc:spChg chg="mod">
          <ac:chgData name="Alfriando C Vean" userId="6cd14874a80c201b" providerId="LiveId" clId="{C3C99A10-EBC6-4F04-85CC-E31B5BEDF6BF}" dt="2024-11-08T07:06:41.150" v="808" actId="1076"/>
          <ac:spMkLst>
            <pc:docMk/>
            <pc:sldMk cId="1190283169" sldId="272"/>
            <ac:spMk id="5" creationId="{7CBCE460-B497-4454-B705-ED7391F3A0AB}"/>
          </ac:spMkLst>
        </pc:spChg>
        <pc:spChg chg="add mod">
          <ac:chgData name="Alfriando C Vean" userId="6cd14874a80c201b" providerId="LiveId" clId="{C3C99A10-EBC6-4F04-85CC-E31B5BEDF6BF}" dt="2024-11-08T07:06:52.423" v="810" actId="1076"/>
          <ac:spMkLst>
            <pc:docMk/>
            <pc:sldMk cId="1190283169" sldId="272"/>
            <ac:spMk id="10" creationId="{C65DD7C5-C2A1-47C0-9412-BCA89E967F21}"/>
          </ac:spMkLst>
        </pc:spChg>
        <pc:spChg chg="add mod">
          <ac:chgData name="Alfriando C Vean" userId="6cd14874a80c201b" providerId="LiveId" clId="{C3C99A10-EBC6-4F04-85CC-E31B5BEDF6BF}" dt="2024-11-08T07:16:29.993" v="1204" actId="14100"/>
          <ac:spMkLst>
            <pc:docMk/>
            <pc:sldMk cId="1190283169" sldId="272"/>
            <ac:spMk id="12" creationId="{CFFCA162-CD88-4C90-97E1-58E7C97FACB6}"/>
          </ac:spMkLst>
        </pc:spChg>
        <pc:spChg chg="add mod">
          <ac:chgData name="Alfriando C Vean" userId="6cd14874a80c201b" providerId="LiveId" clId="{C3C99A10-EBC6-4F04-85CC-E31B5BEDF6BF}" dt="2024-11-08T07:16:21.368" v="1202" actId="14100"/>
          <ac:spMkLst>
            <pc:docMk/>
            <pc:sldMk cId="1190283169" sldId="272"/>
            <ac:spMk id="14" creationId="{D03DC37E-DDF1-4883-B321-EB1D72832636}"/>
          </ac:spMkLst>
        </pc:spChg>
        <pc:spChg chg="add mod">
          <ac:chgData name="Alfriando C Vean" userId="6cd14874a80c201b" providerId="LiveId" clId="{C3C99A10-EBC6-4F04-85CC-E31B5BEDF6BF}" dt="2024-11-08T07:18:44.412" v="1490" actId="20577"/>
          <ac:spMkLst>
            <pc:docMk/>
            <pc:sldMk cId="1190283169" sldId="272"/>
            <ac:spMk id="15" creationId="{DB6F909F-7F4F-4F3C-8917-C2D27F0D7BEB}"/>
          </ac:spMkLst>
        </pc:spChg>
        <pc:spChg chg="del">
          <ac:chgData name="Alfriando C Vean" userId="6cd14874a80c201b" providerId="LiveId" clId="{C3C99A10-EBC6-4F04-85CC-E31B5BEDF6BF}" dt="2024-11-08T06:54:49.242" v="465" actId="478"/>
          <ac:spMkLst>
            <pc:docMk/>
            <pc:sldMk cId="1190283169" sldId="272"/>
            <ac:spMk id="144" creationId="{00000000-0000-0000-0000-000000000000}"/>
          </ac:spMkLst>
        </pc:spChg>
        <pc:picChg chg="mod modCrop">
          <ac:chgData name="Alfriando C Vean" userId="6cd14874a80c201b" providerId="LiveId" clId="{C3C99A10-EBC6-4F04-85CC-E31B5BEDF6BF}" dt="2024-11-08T07:15:45.143" v="1197" actId="1076"/>
          <ac:picMkLst>
            <pc:docMk/>
            <pc:sldMk cId="1190283169" sldId="272"/>
            <ac:picMk id="3" creationId="{326E5463-881B-43CF-858C-BB5594620D51}"/>
          </ac:picMkLst>
        </pc:picChg>
        <pc:picChg chg="add mod modCrop">
          <ac:chgData name="Alfriando C Vean" userId="6cd14874a80c201b" providerId="LiveId" clId="{C3C99A10-EBC6-4F04-85CC-E31B5BEDF6BF}" dt="2024-11-08T07:06:35.322" v="807" actId="1076"/>
          <ac:picMkLst>
            <pc:docMk/>
            <pc:sldMk cId="1190283169" sldId="272"/>
            <ac:picMk id="7" creationId="{C4F35D08-AA27-4ED7-BFBA-F913ABDAA710}"/>
          </ac:picMkLst>
        </pc:picChg>
        <pc:picChg chg="add mod modCrop">
          <ac:chgData name="Alfriando C Vean" userId="6cd14874a80c201b" providerId="LiveId" clId="{C3C99A10-EBC6-4F04-85CC-E31B5BEDF6BF}" dt="2024-11-08T07:06:44.085" v="809" actId="1076"/>
          <ac:picMkLst>
            <pc:docMk/>
            <pc:sldMk cId="1190283169" sldId="272"/>
            <ac:picMk id="8" creationId="{3E97B48B-F582-41C2-8973-F17BE2C8E56D}"/>
          </ac:picMkLst>
        </pc:picChg>
        <pc:picChg chg="add del">
          <ac:chgData name="Alfriando C Vean" userId="6cd14874a80c201b" providerId="LiveId" clId="{C3C99A10-EBC6-4F04-85CC-E31B5BEDF6BF}" dt="2024-11-08T07:00:10.738" v="670"/>
          <ac:picMkLst>
            <pc:docMk/>
            <pc:sldMk cId="1190283169" sldId="272"/>
            <ac:picMk id="9" creationId="{2AD5DFBC-9F0F-4C03-90C2-732D068873A1}"/>
          </ac:picMkLst>
        </pc:picChg>
        <pc:picChg chg="add mod modCrop">
          <ac:chgData name="Alfriando C Vean" userId="6cd14874a80c201b" providerId="LiveId" clId="{C3C99A10-EBC6-4F04-85CC-E31B5BEDF6BF}" dt="2024-11-08T07:16:40.252" v="1205" actId="1076"/>
          <ac:picMkLst>
            <pc:docMk/>
            <pc:sldMk cId="1190283169" sldId="272"/>
            <ac:picMk id="11" creationId="{C5280CFC-B402-4BDC-9DDC-146D95121F54}"/>
          </ac:picMkLst>
        </pc:picChg>
        <pc:picChg chg="add mod modCrop">
          <ac:chgData name="Alfriando C Vean" userId="6cd14874a80c201b" providerId="LiveId" clId="{C3C99A10-EBC6-4F04-85CC-E31B5BEDF6BF}" dt="2024-11-08T07:16:17.476" v="1201" actId="14100"/>
          <ac:picMkLst>
            <pc:docMk/>
            <pc:sldMk cId="1190283169" sldId="272"/>
            <ac:picMk id="13" creationId="{7BEB3300-C51D-46C0-9530-31739C2E9B49}"/>
          </ac:picMkLst>
        </pc:picChg>
        <pc:picChg chg="mod">
          <ac:chgData name="Alfriando C Vean" userId="6cd14874a80c201b" providerId="LiveId" clId="{C3C99A10-EBC6-4F04-85CC-E31B5BEDF6BF}" dt="2024-11-08T07:12:07.650" v="995" actId="1076"/>
          <ac:picMkLst>
            <pc:docMk/>
            <pc:sldMk cId="1190283169" sldId="272"/>
            <ac:picMk id="142" creationId="{00000000-0000-0000-0000-000000000000}"/>
          </ac:picMkLst>
        </pc:picChg>
      </pc:sldChg>
      <pc:sldMasterChg chg="delSldLayout">
        <pc:chgData name="Alfriando C Vean" userId="6cd14874a80c201b" providerId="LiveId" clId="{C3C99A10-EBC6-4F04-85CC-E31B5BEDF6BF}" dt="2024-11-04T12:31:18.383" v="202" actId="47"/>
        <pc:sldMasterMkLst>
          <pc:docMk/>
          <pc:sldMasterMk cId="0" sldId="2147483648"/>
        </pc:sldMasterMkLst>
        <pc:sldLayoutChg chg="del">
          <pc:chgData name="Alfriando C Vean" userId="6cd14874a80c201b" providerId="LiveId" clId="{C3C99A10-EBC6-4F04-85CC-E31B5BEDF6BF}" dt="2024-11-04T12:31:18.383" v="202" actId="47"/>
          <pc:sldLayoutMkLst>
            <pc:docMk/>
            <pc:sldMasterMk cId="0" sldId="2147483648"/>
            <pc:sldLayoutMk cId="0" sldId="2147483651"/>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3ec2985a68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g23ec2985a68_1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3ec2985a68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23ec2985a68_1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ec2985a68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3ec2985a68_1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ec2985a68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3ec2985a68_1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56887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65ee868302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g265ee868302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ec2985a68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ec2985a68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03871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ec2985a68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77044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ec2985a68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00061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ec2985a68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253344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1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1" name="Google Shape;2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1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1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1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1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17"/>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1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1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1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lookerstudio.google.com/reporting/d56cb193-6b15-469b-8d75-acf821c24c5e" TargetMode="External"/><Relationship Id="rId5" Type="http://schemas.openxmlformats.org/officeDocument/2006/relationships/image" Target="../media/image21.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hyperlink" Target="https://github.com/alfcvean/PBI_BDA_KimiaFarma"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hyperlink" Target="http://www.linkedin.com/in/alfriandocvean" TargetMode="External"/><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8.jpg"/><Relationship Id="rId4" Type="http://schemas.openxmlformats.org/officeDocument/2006/relationships/image" Target="../media/image4.png"/><Relationship Id="rId9" Type="http://schemas.openxmlformats.org/officeDocument/2006/relationships/hyperlink" Target="mailto:alfriandocv@gmail.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hyperlink" Target="https://drive.google.com/file/d/12Ba66PQBEEbebZWezqbpM3JDDdk2-z7J/view?usp=sharing" TargetMode="Externa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55" name="Google Shape;55;p1"/>
          <p:cNvPicPr preferRelativeResize="0"/>
          <p:nvPr/>
        </p:nvPicPr>
        <p:blipFill rotWithShape="1">
          <a:blip r:embed="rId4">
            <a:alphaModFix/>
          </a:blip>
          <a:srcRect/>
          <a:stretch/>
        </p:blipFill>
        <p:spPr>
          <a:xfrm>
            <a:off x="349800" y="186500"/>
            <a:ext cx="1399901" cy="541300"/>
          </a:xfrm>
          <a:prstGeom prst="rect">
            <a:avLst/>
          </a:prstGeom>
          <a:noFill/>
          <a:ln>
            <a:noFill/>
          </a:ln>
        </p:spPr>
      </p:pic>
      <p:sp>
        <p:nvSpPr>
          <p:cNvPr id="56" name="Google Shape;56;p1"/>
          <p:cNvSpPr txBox="1"/>
          <p:nvPr/>
        </p:nvSpPr>
        <p:spPr>
          <a:xfrm>
            <a:off x="517900" y="819803"/>
            <a:ext cx="6239100" cy="2185183"/>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ID" sz="4500" b="1">
                <a:solidFill>
                  <a:schemeClr val="lt1"/>
                </a:solidFill>
                <a:latin typeface="Rubik"/>
                <a:ea typeface="Rubik"/>
                <a:cs typeface="Rubik"/>
                <a:sym typeface="Rubik"/>
              </a:rPr>
              <a:t>Performance Analytics</a:t>
            </a:r>
          </a:p>
          <a:p>
            <a:pPr lvl="0">
              <a:buSzPts val="4500"/>
            </a:pPr>
            <a:r>
              <a:rPr lang="fi-FI" sz="2000">
                <a:solidFill>
                  <a:schemeClr val="lt1"/>
                </a:solidFill>
                <a:latin typeface="Rubik"/>
                <a:ea typeface="Rubik"/>
                <a:cs typeface="Rubik"/>
                <a:sym typeface="Rubik"/>
              </a:rPr>
              <a:t>Analisis kinerja bisnis Kimia Farma</a:t>
            </a:r>
          </a:p>
          <a:p>
            <a:pPr lvl="0">
              <a:buSzPts val="4500"/>
            </a:pPr>
            <a:r>
              <a:rPr lang="fi-FI" sz="2000">
                <a:solidFill>
                  <a:schemeClr val="lt1"/>
                </a:solidFill>
                <a:latin typeface="Rubik"/>
                <a:ea typeface="Rubik"/>
                <a:cs typeface="Rubik"/>
                <a:sym typeface="Rubik"/>
              </a:rPr>
              <a:t>Tahun 2020-2023</a:t>
            </a:r>
            <a:endParaRPr sz="2000" b="0" i="0" u="none" strike="noStrike" cap="none">
              <a:solidFill>
                <a:schemeClr val="lt1"/>
              </a:solidFill>
              <a:latin typeface="Rubik"/>
              <a:ea typeface="Rubik"/>
              <a:cs typeface="Rubik"/>
              <a:sym typeface="Rubik"/>
            </a:endParaRPr>
          </a:p>
        </p:txBody>
      </p:sp>
      <p:sp>
        <p:nvSpPr>
          <p:cNvPr id="57" name="Google Shape;57;p1"/>
          <p:cNvSpPr txBox="1"/>
          <p:nvPr/>
        </p:nvSpPr>
        <p:spPr>
          <a:xfrm>
            <a:off x="517900" y="3130300"/>
            <a:ext cx="7289100" cy="5694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 sz="2500">
                <a:solidFill>
                  <a:schemeClr val="lt1"/>
                </a:solidFill>
                <a:latin typeface="Rubik SemiBold"/>
                <a:ea typeface="Rubik SemiBold"/>
                <a:cs typeface="Rubik SemiBold"/>
                <a:sym typeface="Rubik SemiBold"/>
              </a:rPr>
              <a:t>Kimia Farma </a:t>
            </a:r>
            <a:r>
              <a:rPr lang="en" sz="2500" b="0" i="0" u="none" strike="noStrike" cap="none">
                <a:solidFill>
                  <a:schemeClr val="lt1"/>
                </a:solidFill>
                <a:latin typeface="Rubik SemiBold"/>
                <a:ea typeface="Rubik SemiBold"/>
                <a:cs typeface="Rubik SemiBold"/>
                <a:sym typeface="Rubik SemiBold"/>
              </a:rPr>
              <a:t>- </a:t>
            </a:r>
            <a:r>
              <a:rPr lang="en" sz="2500">
                <a:solidFill>
                  <a:schemeClr val="lt1"/>
                </a:solidFill>
                <a:latin typeface="Rubik SemiBold"/>
                <a:ea typeface="Rubik SemiBold"/>
                <a:cs typeface="Rubik SemiBold"/>
                <a:sym typeface="Rubik SemiBold"/>
              </a:rPr>
              <a:t>Big Data Analytics</a:t>
            </a:r>
            <a:endParaRPr sz="2500" b="0" i="0" u="none" strike="noStrike" cap="none">
              <a:solidFill>
                <a:schemeClr val="lt1"/>
              </a:solidFill>
              <a:latin typeface="Rubik SemiBold"/>
              <a:ea typeface="Rubik SemiBold"/>
              <a:cs typeface="Rubik SemiBold"/>
              <a:sym typeface="Rubik SemiBold"/>
            </a:endParaRPr>
          </a:p>
        </p:txBody>
      </p:sp>
      <p:sp>
        <p:nvSpPr>
          <p:cNvPr id="58" name="Google Shape;58;p1"/>
          <p:cNvSpPr/>
          <p:nvPr/>
        </p:nvSpPr>
        <p:spPr>
          <a:xfrm>
            <a:off x="6757125" y="-621925"/>
            <a:ext cx="3135000" cy="30510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1"/>
          <p:cNvSpPr txBox="1"/>
          <p:nvPr/>
        </p:nvSpPr>
        <p:spPr>
          <a:xfrm>
            <a:off x="1769125" y="172450"/>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sp>
        <p:nvSpPr>
          <p:cNvPr id="60" name="Google Shape;60;p1"/>
          <p:cNvSpPr txBox="1"/>
          <p:nvPr/>
        </p:nvSpPr>
        <p:spPr>
          <a:xfrm>
            <a:off x="517900" y="3699700"/>
            <a:ext cx="4392000" cy="9543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a:solidFill>
                  <a:schemeClr val="lt1"/>
                </a:solidFill>
                <a:latin typeface="Rubik Light"/>
                <a:ea typeface="Rubik Light"/>
                <a:cs typeface="Rubik Light"/>
                <a:sym typeface="Rubik Light"/>
              </a:rPr>
              <a:t>Presented by</a:t>
            </a:r>
            <a:endParaRPr sz="2000" b="0" i="0" u="none" strike="noStrike" cap="none">
              <a:solidFill>
                <a:schemeClr val="lt1"/>
              </a:solidFill>
              <a:latin typeface="Rubik Light"/>
              <a:ea typeface="Rubik Light"/>
              <a:cs typeface="Rubik Light"/>
              <a:sym typeface="Rubik Light"/>
            </a:endParaRPr>
          </a:p>
          <a:p>
            <a:pPr marL="0" marR="0" lvl="0" indent="0" algn="l" rtl="0">
              <a:lnSpc>
                <a:spcPct val="100000"/>
              </a:lnSpc>
              <a:spcBef>
                <a:spcPts val="0"/>
              </a:spcBef>
              <a:spcAft>
                <a:spcPts val="0"/>
              </a:spcAft>
              <a:buClr>
                <a:srgbClr val="000000"/>
              </a:buClr>
              <a:buSzPts val="2000"/>
              <a:buFont typeface="Arial"/>
              <a:buNone/>
            </a:pPr>
            <a:r>
              <a:rPr lang="en-ID" sz="3000" b="0" i="0" u="none" strike="noStrike" cap="none">
                <a:solidFill>
                  <a:schemeClr val="lt1"/>
                </a:solidFill>
                <a:latin typeface="Rubik Light"/>
                <a:ea typeface="Rubik Light"/>
                <a:cs typeface="Rubik Light"/>
                <a:sym typeface="Rubik Light"/>
              </a:rPr>
              <a:t>Alfriando C Vean</a:t>
            </a:r>
            <a:endParaRPr sz="3000" b="0" i="0" u="none" strike="noStrike" cap="none">
              <a:solidFill>
                <a:schemeClr val="lt1"/>
              </a:solidFill>
              <a:latin typeface="Rubik Light"/>
              <a:ea typeface="Rubik Light"/>
              <a:cs typeface="Rubik Light"/>
              <a:sym typeface="Rubik Light"/>
            </a:endParaRPr>
          </a:p>
        </p:txBody>
      </p:sp>
      <p:pic>
        <p:nvPicPr>
          <p:cNvPr id="61" name="Google Shape;61;p1"/>
          <p:cNvPicPr preferRelativeResize="0"/>
          <p:nvPr/>
        </p:nvPicPr>
        <p:blipFill>
          <a:blip r:embed="rId5">
            <a:alphaModFix/>
          </a:blip>
          <a:stretch>
            <a:fillRect/>
          </a:stretch>
        </p:blipFill>
        <p:spPr>
          <a:xfrm>
            <a:off x="2350825" y="133900"/>
            <a:ext cx="1581660" cy="569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g23ec2985a68_1_42"/>
          <p:cNvPicPr preferRelativeResize="0"/>
          <p:nvPr/>
        </p:nvPicPr>
        <p:blipFill rotWithShape="1">
          <a:blip r:embed="rId3">
            <a:alphaModFix amt="10000"/>
          </a:blip>
          <a:srcRect/>
          <a:stretch/>
        </p:blipFill>
        <p:spPr>
          <a:xfrm>
            <a:off x="-1" y="0"/>
            <a:ext cx="9144001" cy="5143501"/>
          </a:xfrm>
          <a:prstGeom prst="rect">
            <a:avLst/>
          </a:prstGeom>
          <a:noFill/>
          <a:ln>
            <a:noFill/>
          </a:ln>
        </p:spPr>
      </p:pic>
      <p:pic>
        <p:nvPicPr>
          <p:cNvPr id="127" name="Google Shape;127;g23ec2985a68_1_42"/>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8" name="Google Shape;128;g23ec2985a68_1_42"/>
          <p:cNvSpPr txBox="1"/>
          <p:nvPr/>
        </p:nvSpPr>
        <p:spPr>
          <a:xfrm>
            <a:off x="340500" y="126625"/>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2"/>
            </a:pPr>
            <a:r>
              <a:rPr lang="en" sz="2700" b="1">
                <a:latin typeface="Rubik"/>
                <a:ea typeface="Rubik"/>
                <a:cs typeface="Rubik"/>
                <a:sym typeface="Rubik"/>
              </a:rPr>
              <a:t>Tabel Analisa</a:t>
            </a:r>
            <a:endParaRPr sz="2700" b="1" i="0" u="none" strike="noStrike" cap="none">
              <a:solidFill>
                <a:srgbClr val="000000"/>
              </a:solidFill>
              <a:latin typeface="Rubik"/>
              <a:ea typeface="Rubik"/>
              <a:cs typeface="Rubik"/>
              <a:sym typeface="Rubik"/>
            </a:endParaRPr>
          </a:p>
        </p:txBody>
      </p:sp>
      <p:pic>
        <p:nvPicPr>
          <p:cNvPr id="2" name="Picture 1">
            <a:extLst>
              <a:ext uri="{FF2B5EF4-FFF2-40B4-BE49-F238E27FC236}">
                <a16:creationId xmlns:a16="http://schemas.microsoft.com/office/drawing/2014/main" id="{F54CC589-F4AE-4C2B-B4AB-63B754A67731}"/>
              </a:ext>
            </a:extLst>
          </p:cNvPr>
          <p:cNvPicPr>
            <a:picLocks noChangeAspect="1"/>
          </p:cNvPicPr>
          <p:nvPr/>
        </p:nvPicPr>
        <p:blipFill>
          <a:blip r:embed="rId5"/>
          <a:stretch>
            <a:fillRect/>
          </a:stretch>
        </p:blipFill>
        <p:spPr>
          <a:xfrm>
            <a:off x="6469398" y="785925"/>
            <a:ext cx="2504353" cy="3005225"/>
          </a:xfrm>
          <a:prstGeom prst="rect">
            <a:avLst/>
          </a:prstGeom>
        </p:spPr>
      </p:pic>
      <p:sp>
        <p:nvSpPr>
          <p:cNvPr id="4" name="TextBox 3">
            <a:extLst>
              <a:ext uri="{FF2B5EF4-FFF2-40B4-BE49-F238E27FC236}">
                <a16:creationId xmlns:a16="http://schemas.microsoft.com/office/drawing/2014/main" id="{95712207-40F2-484C-AD3C-AB9725C07D69}"/>
              </a:ext>
            </a:extLst>
          </p:cNvPr>
          <p:cNvSpPr txBox="1"/>
          <p:nvPr/>
        </p:nvSpPr>
        <p:spPr>
          <a:xfrm>
            <a:off x="193959" y="3987369"/>
            <a:ext cx="8633251" cy="646331"/>
          </a:xfrm>
          <a:prstGeom prst="rect">
            <a:avLst/>
          </a:prstGeom>
          <a:solidFill>
            <a:schemeClr val="tx2"/>
          </a:solidFill>
        </p:spPr>
        <p:txBody>
          <a:bodyPr wrap="square" rtlCol="0">
            <a:spAutoFit/>
          </a:bodyPr>
          <a:lstStyle/>
          <a:p>
            <a:r>
              <a:rPr lang="en-US" sz="1200">
                <a:latin typeface="Rubik" panose="020B0604020202020204" charset="-79"/>
                <a:cs typeface="Rubik" panose="020B0604020202020204" charset="-79"/>
              </a:rPr>
              <a:t>Setelah mengimpor semua data menjadi tabel BigQuery, selanjutnya adalah membuat sebuah tabel baru yang merupakan gabungan dari beberapa tabel awal yang akan digunakan dalam pembuatan </a:t>
            </a:r>
            <a:r>
              <a:rPr lang="en-US" sz="1200" i="1">
                <a:latin typeface="Rubik" panose="020B0604020202020204" charset="-79"/>
                <a:cs typeface="Rubik" panose="020B0604020202020204" charset="-79"/>
              </a:rPr>
              <a:t>dashboard</a:t>
            </a:r>
            <a:r>
              <a:rPr lang="en-US" sz="1200">
                <a:latin typeface="Rubik" panose="020B0604020202020204" charset="-79"/>
                <a:cs typeface="Rubik" panose="020B0604020202020204" charset="-79"/>
              </a:rPr>
              <a:t> analisis. Sintaks pembuatan tabel analisis dapat dilihat di </a:t>
            </a:r>
            <a:r>
              <a:rPr lang="en-US" sz="1200" b="1">
                <a:latin typeface="Rubik" panose="020B0604020202020204" charset="-79"/>
                <a:cs typeface="Rubik" panose="020B0604020202020204" charset="-79"/>
              </a:rPr>
              <a:t>no.3 </a:t>
            </a:r>
            <a:r>
              <a:rPr lang="en-US" sz="1200" b="1">
                <a:latin typeface="Rubik" panose="020B0604020202020204" charset="-79"/>
                <a:cs typeface="Rubik" panose="020B0604020202020204" charset="-79"/>
                <a:sym typeface="Wingdings" panose="05000000000000000000" pitchFamily="2" charset="2"/>
              </a:rPr>
              <a:t></a:t>
            </a:r>
            <a:endParaRPr lang="en-ID" sz="1200" b="1">
              <a:latin typeface="Rubik" panose="020B0604020202020204" charset="-79"/>
              <a:cs typeface="Rubik" panose="020B0604020202020204" charset="-79"/>
            </a:endParaRPr>
          </a:p>
        </p:txBody>
      </p:sp>
      <p:pic>
        <p:nvPicPr>
          <p:cNvPr id="5" name="Picture 4">
            <a:extLst>
              <a:ext uri="{FF2B5EF4-FFF2-40B4-BE49-F238E27FC236}">
                <a16:creationId xmlns:a16="http://schemas.microsoft.com/office/drawing/2014/main" id="{51CE08C5-877C-4113-8E3B-4F38021176CE}"/>
              </a:ext>
            </a:extLst>
          </p:cNvPr>
          <p:cNvPicPr>
            <a:picLocks noChangeAspect="1"/>
          </p:cNvPicPr>
          <p:nvPr/>
        </p:nvPicPr>
        <p:blipFill>
          <a:blip r:embed="rId6"/>
          <a:stretch>
            <a:fillRect/>
          </a:stretch>
        </p:blipFill>
        <p:spPr>
          <a:xfrm>
            <a:off x="69742" y="785926"/>
            <a:ext cx="6399656" cy="1302772"/>
          </a:xfrm>
          <a:prstGeom prst="rect">
            <a:avLst/>
          </a:prstGeom>
        </p:spPr>
      </p:pic>
      <p:pic>
        <p:nvPicPr>
          <p:cNvPr id="6" name="Picture 5">
            <a:extLst>
              <a:ext uri="{FF2B5EF4-FFF2-40B4-BE49-F238E27FC236}">
                <a16:creationId xmlns:a16="http://schemas.microsoft.com/office/drawing/2014/main" id="{50576640-B3EE-494D-B1C3-8DC750011974}"/>
              </a:ext>
            </a:extLst>
          </p:cNvPr>
          <p:cNvPicPr>
            <a:picLocks noChangeAspect="1"/>
          </p:cNvPicPr>
          <p:nvPr/>
        </p:nvPicPr>
        <p:blipFill>
          <a:blip r:embed="rId7"/>
          <a:stretch>
            <a:fillRect/>
          </a:stretch>
        </p:blipFill>
        <p:spPr>
          <a:xfrm>
            <a:off x="69742" y="2147698"/>
            <a:ext cx="6399657" cy="126721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g23ec2985a68_1_49"/>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35" name="Google Shape;135;g23ec2985a68_1_4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36" name="Google Shape;136;g23ec2985a68_1_49"/>
          <p:cNvSpPr txBox="1"/>
          <p:nvPr/>
        </p:nvSpPr>
        <p:spPr>
          <a:xfrm>
            <a:off x="340500" y="156125"/>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3"/>
            </a:pPr>
            <a:r>
              <a:rPr lang="en" sz="2700" b="1">
                <a:latin typeface="Rubik"/>
                <a:ea typeface="Rubik"/>
                <a:cs typeface="Rubik"/>
                <a:sym typeface="Rubik"/>
              </a:rPr>
              <a:t>BigQuery Syntax</a:t>
            </a:r>
            <a:endParaRPr sz="2700" b="1" i="0" u="none" strike="noStrike" cap="none">
              <a:solidFill>
                <a:srgbClr val="000000"/>
              </a:solidFill>
              <a:latin typeface="Rubik"/>
              <a:ea typeface="Rubik"/>
              <a:cs typeface="Rubik"/>
              <a:sym typeface="Rubik"/>
            </a:endParaRPr>
          </a:p>
        </p:txBody>
      </p:sp>
      <p:sp>
        <p:nvSpPr>
          <p:cNvPr id="137" name="Google Shape;137;g23ec2985a68_1_49"/>
          <p:cNvSpPr txBox="1"/>
          <p:nvPr/>
        </p:nvSpPr>
        <p:spPr>
          <a:xfrm>
            <a:off x="105980" y="726925"/>
            <a:ext cx="4379525" cy="4124176"/>
          </a:xfrm>
          <a:prstGeom prst="rect">
            <a:avLst/>
          </a:prstGeom>
          <a:solidFill>
            <a:schemeClr val="accent5">
              <a:lumMod val="75000"/>
            </a:schemeClr>
          </a:solid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CREATE TABLE `rakamin-kf-analytics-440607.kimia_farma.kf_tabel_analisis` AS</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SELECT</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ft.transaction_id, ft.date, ft.branch_id, kc.branch_name, kc.kota, kc.provinsi, kc.rating AS rating_cabang, ft.customer_name, ft.product_id, p.product_name,      p.product_category, p.price AS actual_price, ft.discount_percentage,</a:t>
            </a:r>
          </a:p>
          <a:p>
            <a:pPr lvl="0">
              <a:buClr>
                <a:schemeClr val="dk1"/>
              </a:buClr>
              <a:buSzPts val="5000"/>
            </a:pPr>
            <a:r>
              <a:rPr lang="en-ID" sz="800">
                <a:latin typeface="Rubik" panose="020B0604020202020204" charset="-79"/>
                <a:cs typeface="Rubik" panose="020B0604020202020204" charset="-79"/>
              </a:rPr>
              <a:t>-- Persentase Gross Laba berdasarkan kategori harga</a:t>
            </a:r>
            <a:endParaRPr lang="en-ID" sz="800">
              <a:solidFill>
                <a:schemeClr val="bg1"/>
              </a:solidFill>
              <a:latin typeface="Rubik" panose="020B0604020202020204" charset="-79"/>
              <a:ea typeface="Rubik"/>
              <a:cs typeface="Rubik" panose="020B0604020202020204" charset="-79"/>
              <a:sym typeface="Rubik"/>
            </a:endParaRP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CASE</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&lt;= 50000 THEN 0.10</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&gt; 50000 THEN 0.15</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&gt; 100000 THEN 0.20</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&gt; 300000 THEN 0.25</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&gt; 500000 THEN 0.30</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END AS persentase_gross_laba,</a:t>
            </a:r>
          </a:p>
          <a:p>
            <a:pPr lvl="0">
              <a:buClr>
                <a:schemeClr val="dk1"/>
              </a:buClr>
              <a:buSzPts val="5000"/>
            </a:pPr>
            <a:r>
              <a:rPr lang="en-ID" sz="800">
                <a:latin typeface="Rubik" panose="020B0604020202020204" charset="-79"/>
                <a:cs typeface="Rubik" panose="020B0604020202020204" charset="-79"/>
              </a:rPr>
              <a:t>-- Menghitung Nett Sales setelah diskon </a:t>
            </a:r>
          </a:p>
          <a:p>
            <a:pPr lvl="0">
              <a:buClr>
                <a:schemeClr val="dk1"/>
              </a:buClr>
              <a:buSzPts val="5000"/>
            </a:pPr>
            <a:r>
              <a:rPr lang="en-ID" sz="800">
                <a:solidFill>
                  <a:schemeClr val="bg1"/>
                </a:solidFill>
                <a:latin typeface="Rubik" panose="020B0604020202020204" charset="-79"/>
                <a:cs typeface="Rubik" panose="020B0604020202020204" charset="-79"/>
              </a:rPr>
              <a:t>    (ft.price * (1 - ft.discount_percentage / 100)) AS nett_sales,</a:t>
            </a:r>
          </a:p>
          <a:p>
            <a:pPr lvl="0">
              <a:buClr>
                <a:schemeClr val="dk1"/>
              </a:buClr>
              <a:buSzPts val="5000"/>
            </a:pPr>
            <a:r>
              <a:rPr lang="en-ID" sz="800">
                <a:latin typeface="Rubik" panose="020B0604020202020204" charset="-79"/>
                <a:cs typeface="Rubik" panose="020B0604020202020204" charset="-79"/>
              </a:rPr>
              <a:t>-- Menghitung Nett Profit berdasarkan laba setelah diskon </a:t>
            </a:r>
          </a:p>
          <a:p>
            <a:pPr lvl="0">
              <a:buClr>
                <a:schemeClr val="dk1"/>
              </a:buClr>
              <a:buSzPts val="5000"/>
            </a:pPr>
            <a:r>
              <a:rPr lang="en-ID" sz="800">
                <a:latin typeface="Rubik" panose="020B0604020202020204" charset="-79"/>
                <a:cs typeface="Rubik" panose="020B0604020202020204" charset="-79"/>
              </a:rPr>
              <a:t>    </a:t>
            </a:r>
            <a:r>
              <a:rPr lang="en-ID" sz="800">
                <a:solidFill>
                  <a:schemeClr val="bg1"/>
                </a:solidFill>
                <a:latin typeface="Rubik" panose="020B0604020202020204" charset="-79"/>
                <a:cs typeface="Rubik" panose="020B0604020202020204" charset="-79"/>
              </a:rPr>
              <a:t>((ft.price * (1 - ft.discount_percentage / 100)) *</a:t>
            </a:r>
            <a:endParaRPr lang="en-ID" sz="800">
              <a:solidFill>
                <a:schemeClr val="bg1"/>
              </a:solidFill>
              <a:latin typeface="Rubik" panose="020B0604020202020204" charset="-79"/>
              <a:ea typeface="Rubik"/>
              <a:cs typeface="Rubik" panose="020B0604020202020204" charset="-79"/>
              <a:sym typeface="Rubik"/>
            </a:endParaRP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CASE</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&lt;= 50000 THEN 0.10</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&gt; 50000 THEN 0.15</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&gt; 100000 THEN 0.20</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&gt; 300000 THEN 0.25</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WHEN ft.price &gt; 500000 THEN 0.30</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END</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 AS nett_profit,</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ft.rating AS rating_transaksi</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FROM</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`kimiafarma.kf_final_transaction` ft</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LEFT JOIN</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`kimiafarma.kf_kantor_cabang` kc ON ft.branch_id = kc.branch_id</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LEFT JOIN</a:t>
            </a:r>
          </a:p>
          <a:p>
            <a:pPr lvl="0">
              <a:buClr>
                <a:schemeClr val="dk1"/>
              </a:buClr>
              <a:buSzPts val="5000"/>
            </a:pPr>
            <a:r>
              <a:rPr lang="en-ID" sz="800">
                <a:solidFill>
                  <a:schemeClr val="bg1"/>
                </a:solidFill>
                <a:latin typeface="Rubik" panose="020B0604020202020204" charset="-79"/>
                <a:ea typeface="Rubik"/>
                <a:cs typeface="Rubik" panose="020B0604020202020204" charset="-79"/>
                <a:sym typeface="Rubik"/>
              </a:rPr>
              <a:t>    `kimiafarma.kf_product` p ON ft.product_id = p.product_id;</a:t>
            </a:r>
            <a:endParaRPr sz="800">
              <a:solidFill>
                <a:schemeClr val="bg1"/>
              </a:solidFill>
              <a:latin typeface="Rubik" panose="020B0604020202020204" charset="-79"/>
              <a:ea typeface="Rubik"/>
              <a:cs typeface="Rubik" panose="020B0604020202020204" charset="-79"/>
              <a:sym typeface="Rubik"/>
            </a:endParaRPr>
          </a:p>
        </p:txBody>
      </p:sp>
      <p:sp>
        <p:nvSpPr>
          <p:cNvPr id="2" name="TextBox 1">
            <a:extLst>
              <a:ext uri="{FF2B5EF4-FFF2-40B4-BE49-F238E27FC236}">
                <a16:creationId xmlns:a16="http://schemas.microsoft.com/office/drawing/2014/main" id="{5334D8A5-BCD8-4703-A3F4-07B2AC392D8D}"/>
              </a:ext>
            </a:extLst>
          </p:cNvPr>
          <p:cNvSpPr txBox="1"/>
          <p:nvPr/>
        </p:nvSpPr>
        <p:spPr>
          <a:xfrm>
            <a:off x="4624991" y="756425"/>
            <a:ext cx="4379524" cy="4293483"/>
          </a:xfrm>
          <a:prstGeom prst="rect">
            <a:avLst/>
          </a:prstGeom>
          <a:solidFill>
            <a:schemeClr val="tx2"/>
          </a:solidFill>
        </p:spPr>
        <p:txBody>
          <a:bodyPr wrap="square" rtlCol="0">
            <a:spAutoFit/>
          </a:bodyPr>
          <a:lstStyle/>
          <a:p>
            <a:pPr algn="ctr"/>
            <a:r>
              <a:rPr lang="en-ID" sz="1050" b="1"/>
              <a:t>KETERANGAN:</a:t>
            </a:r>
          </a:p>
          <a:p>
            <a:pPr algn="ctr"/>
            <a:endParaRPr lang="en-ID" sz="1050" b="1"/>
          </a:p>
          <a:p>
            <a:r>
              <a:rPr lang="en-ID" sz="1050">
                <a:latin typeface="Rubik" panose="020B0604020202020204" charset="-79"/>
                <a:cs typeface="Rubik" panose="020B0604020202020204" charset="-79"/>
              </a:rPr>
              <a:t>● transaction_id : kode id transaksi, </a:t>
            </a:r>
          </a:p>
          <a:p>
            <a:r>
              <a:rPr lang="en-ID" sz="1050">
                <a:latin typeface="Rubik" panose="020B0604020202020204" charset="-79"/>
                <a:cs typeface="Rubik" panose="020B0604020202020204" charset="-79"/>
              </a:rPr>
              <a:t>● date : tanggal transaksi dilakukan, </a:t>
            </a:r>
          </a:p>
          <a:p>
            <a:r>
              <a:rPr lang="en-ID" sz="1050">
                <a:latin typeface="Rubik" panose="020B0604020202020204" charset="-79"/>
                <a:cs typeface="Rubik" panose="020B0604020202020204" charset="-79"/>
              </a:rPr>
              <a:t>● branch_id : kode id cabang Kimia Farma, </a:t>
            </a:r>
          </a:p>
          <a:p>
            <a:r>
              <a:rPr lang="en-ID" sz="1050">
                <a:latin typeface="Rubik" panose="020B0604020202020204" charset="-79"/>
                <a:cs typeface="Rubik" panose="020B0604020202020204" charset="-79"/>
              </a:rPr>
              <a:t>● branch_name : nama cabang Kimia Farma, </a:t>
            </a:r>
          </a:p>
          <a:p>
            <a:r>
              <a:rPr lang="en-ID" sz="1050">
                <a:latin typeface="Rubik" panose="020B0604020202020204" charset="-79"/>
                <a:cs typeface="Rubik" panose="020B0604020202020204" charset="-79"/>
              </a:rPr>
              <a:t>● kota : kota cabang Kimia Farma, </a:t>
            </a:r>
          </a:p>
          <a:p>
            <a:r>
              <a:rPr lang="en-ID" sz="1050">
                <a:latin typeface="Rubik" panose="020B0604020202020204" charset="-79"/>
                <a:cs typeface="Rubik" panose="020B0604020202020204" charset="-79"/>
              </a:rPr>
              <a:t>● provinsi : provinsi cabang Kimia Farma,</a:t>
            </a:r>
          </a:p>
          <a:p>
            <a:r>
              <a:rPr lang="en-ID" sz="1050">
                <a:latin typeface="Rubik" panose="020B0604020202020204" charset="-79"/>
                <a:cs typeface="Rubik" panose="020B0604020202020204" charset="-79"/>
              </a:rPr>
              <a:t>● rating_cabang : penilaian konsumen terhadap cabang Kimia Farma </a:t>
            </a:r>
          </a:p>
          <a:p>
            <a:r>
              <a:rPr lang="en-ID" sz="1050">
                <a:latin typeface="Rubik" panose="020B0604020202020204" charset="-79"/>
                <a:cs typeface="Rubik" panose="020B0604020202020204" charset="-79"/>
              </a:rPr>
              <a:t>● customer_name : Nama customer yang melakukan transaksi, </a:t>
            </a:r>
          </a:p>
          <a:p>
            <a:r>
              <a:rPr lang="en-ID" sz="1050">
                <a:latin typeface="Rubik" panose="020B0604020202020204" charset="-79"/>
                <a:cs typeface="Rubik" panose="020B0604020202020204" charset="-79"/>
              </a:rPr>
              <a:t>● product_id : kode product obat, </a:t>
            </a:r>
          </a:p>
          <a:p>
            <a:r>
              <a:rPr lang="en-ID" sz="1050">
                <a:latin typeface="Rubik" panose="020B0604020202020204" charset="-79"/>
                <a:cs typeface="Rubik" panose="020B0604020202020204" charset="-79"/>
              </a:rPr>
              <a:t>● product_name : nama obat, </a:t>
            </a:r>
          </a:p>
          <a:p>
            <a:r>
              <a:rPr lang="en-ID" sz="1050">
                <a:latin typeface="Rubik" panose="020B0604020202020204" charset="-79"/>
                <a:cs typeface="Rubik" panose="020B0604020202020204" charset="-79"/>
              </a:rPr>
              <a:t>● actual_price : harga obat, </a:t>
            </a:r>
          </a:p>
          <a:p>
            <a:r>
              <a:rPr lang="en-ID" sz="1050">
                <a:latin typeface="Rubik" panose="020B0604020202020204" charset="-79"/>
                <a:cs typeface="Rubik" panose="020B0604020202020204" charset="-79"/>
              </a:rPr>
              <a:t>● discount_percentage : Persentase diskon yang diberikan pada obat, </a:t>
            </a:r>
          </a:p>
          <a:p>
            <a:r>
              <a:rPr lang="en-ID" sz="1050">
                <a:latin typeface="Rubik" panose="020B0604020202020204" charset="-79"/>
                <a:cs typeface="Rubik" panose="020B0604020202020204" charset="-79"/>
              </a:rPr>
              <a:t>● persentase_gross_laba : Persentase laba yang seharusnya diterima dari obat dengan ketentuan berikut: </a:t>
            </a:r>
          </a:p>
          <a:p>
            <a:r>
              <a:rPr lang="en-ID" sz="1050">
                <a:latin typeface="Rubik" panose="020B0604020202020204" charset="-79"/>
                <a:cs typeface="Rubik" panose="020B0604020202020204" charset="-79"/>
              </a:rPr>
              <a:t>	■ Harga &lt;= Rp 50.000 -&gt; laba 10% </a:t>
            </a:r>
          </a:p>
          <a:p>
            <a:r>
              <a:rPr lang="en-ID" sz="1050">
                <a:latin typeface="Rubik" panose="020B0604020202020204" charset="-79"/>
                <a:cs typeface="Rubik" panose="020B0604020202020204" charset="-79"/>
              </a:rPr>
              <a:t>	■ Harga &gt; Rp 50.000 - 100.000 -&gt; laba 15% </a:t>
            </a:r>
          </a:p>
          <a:p>
            <a:r>
              <a:rPr lang="en-ID" sz="1050">
                <a:latin typeface="Rubik" panose="020B0604020202020204" charset="-79"/>
                <a:cs typeface="Rubik" panose="020B0604020202020204" charset="-79"/>
              </a:rPr>
              <a:t>	■ Harga &gt; Rp 100.000 - 300.000 -&gt; laba 20% </a:t>
            </a:r>
          </a:p>
          <a:p>
            <a:r>
              <a:rPr lang="en-ID" sz="1050">
                <a:latin typeface="Rubik" panose="020B0604020202020204" charset="-79"/>
                <a:cs typeface="Rubik" panose="020B0604020202020204" charset="-79"/>
              </a:rPr>
              <a:t>	■ Harga &gt; Rp 300.000 - 500.000 -&gt; laba 25% </a:t>
            </a:r>
          </a:p>
          <a:p>
            <a:r>
              <a:rPr lang="en-ID" sz="1050">
                <a:latin typeface="Rubik" panose="020B0604020202020204" charset="-79"/>
                <a:cs typeface="Rubik" panose="020B0604020202020204" charset="-79"/>
              </a:rPr>
              <a:t>	■ Harga &gt; Rp 500.000 -&gt; laba 30%, </a:t>
            </a:r>
          </a:p>
          <a:p>
            <a:r>
              <a:rPr lang="en-ID" sz="1050">
                <a:latin typeface="Rubik" panose="020B0604020202020204" charset="-79"/>
                <a:cs typeface="Rubik" panose="020B0604020202020204" charset="-79"/>
              </a:rPr>
              <a:t>● nett_sales : harga setelah diskon, </a:t>
            </a:r>
          </a:p>
          <a:p>
            <a:r>
              <a:rPr lang="en-ID" sz="1050">
                <a:latin typeface="Rubik" panose="020B0604020202020204" charset="-79"/>
                <a:cs typeface="Rubik" panose="020B0604020202020204" charset="-79"/>
              </a:rPr>
              <a:t>● nett_profit : keuntungan yang diperoleh Kimia Farma, </a:t>
            </a:r>
          </a:p>
          <a:p>
            <a:r>
              <a:rPr lang="en-ID" sz="1050">
                <a:latin typeface="Rubik" panose="020B0604020202020204" charset="-79"/>
                <a:cs typeface="Rubik" panose="020B0604020202020204" charset="-79"/>
              </a:rPr>
              <a:t>● rating_transaksi : penilaian konsumen terhadap transaksi yang dilakukan.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g23ec2985a68_1_56"/>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43" name="Google Shape;143;g23ec2985a68_1_5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44" name="Google Shape;144;g23ec2985a68_1_56"/>
          <p:cNvSpPr txBox="1"/>
          <p:nvPr/>
        </p:nvSpPr>
        <p:spPr>
          <a:xfrm>
            <a:off x="340500" y="156125"/>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4"/>
            </a:pPr>
            <a:r>
              <a:rPr lang="en" sz="2700" b="1">
                <a:latin typeface="Rubik"/>
                <a:ea typeface="Rubik"/>
                <a:cs typeface="Rubik"/>
                <a:sym typeface="Rubik"/>
              </a:rPr>
              <a:t>Dashboard  Performance Analytics</a:t>
            </a:r>
            <a:endParaRPr sz="2700" b="1" i="0" u="none" strike="noStrike" cap="none">
              <a:solidFill>
                <a:srgbClr val="000000"/>
              </a:solidFill>
              <a:latin typeface="Rubik"/>
              <a:ea typeface="Rubik"/>
              <a:cs typeface="Rubik"/>
              <a:sym typeface="Rubik"/>
            </a:endParaRPr>
          </a:p>
        </p:txBody>
      </p:sp>
      <p:sp>
        <p:nvSpPr>
          <p:cNvPr id="5" name="TextBox 4">
            <a:extLst>
              <a:ext uri="{FF2B5EF4-FFF2-40B4-BE49-F238E27FC236}">
                <a16:creationId xmlns:a16="http://schemas.microsoft.com/office/drawing/2014/main" id="{7CBCE460-B497-4454-B705-ED7391F3A0AB}"/>
              </a:ext>
            </a:extLst>
          </p:cNvPr>
          <p:cNvSpPr txBox="1"/>
          <p:nvPr/>
        </p:nvSpPr>
        <p:spPr>
          <a:xfrm>
            <a:off x="107679" y="980620"/>
            <a:ext cx="3036332" cy="2523768"/>
          </a:xfrm>
          <a:prstGeom prst="rect">
            <a:avLst/>
          </a:prstGeom>
          <a:solidFill>
            <a:schemeClr val="tx2"/>
          </a:solidFill>
        </p:spPr>
        <p:txBody>
          <a:bodyPr wrap="square" rtlCol="0">
            <a:spAutoFit/>
          </a:bodyPr>
          <a:lstStyle/>
          <a:p>
            <a:pPr algn="just"/>
            <a:r>
              <a:rPr lang="en-US" sz="1200">
                <a:latin typeface="Rubik" panose="020B0604020202020204" charset="-79"/>
                <a:cs typeface="Rubik" panose="020B0604020202020204" charset="-79"/>
              </a:rPr>
              <a:t>Setelah tabel analisis dibuat, </a:t>
            </a:r>
            <a:r>
              <a:rPr lang="en-US" sz="1200" i="1">
                <a:latin typeface="Rubik" panose="020B0604020202020204" charset="-79"/>
                <a:cs typeface="Rubik" panose="020B0604020202020204" charset="-79"/>
              </a:rPr>
              <a:t>dashboard </a:t>
            </a:r>
            <a:r>
              <a:rPr lang="en-US" sz="1200">
                <a:latin typeface="Rubik" panose="020B0604020202020204" charset="-79"/>
                <a:cs typeface="Rubik" panose="020B0604020202020204" charset="-79"/>
              </a:rPr>
              <a:t>analisis dapat dibuat dengan langkah-langkah berikut:</a:t>
            </a:r>
          </a:p>
          <a:p>
            <a:pPr algn="just"/>
            <a:endParaRPr lang="en-US" sz="1200">
              <a:latin typeface="Rubik" panose="020B0604020202020204" charset="-79"/>
              <a:cs typeface="Rubik" panose="020B0604020202020204" charset="-79"/>
            </a:endParaRPr>
          </a:p>
          <a:p>
            <a:pPr marL="285750" indent="-285750" algn="just">
              <a:buFont typeface="Arial" panose="020B0604020202020204" pitchFamily="34" charset="0"/>
              <a:buChar char="•"/>
            </a:pPr>
            <a:r>
              <a:rPr lang="en-ID" sz="1200">
                <a:latin typeface="Rubik" panose="020B0604020202020204" charset="-79"/>
                <a:cs typeface="Rubik" panose="020B0604020202020204" charset="-79"/>
              </a:rPr>
              <a:t>Buka halaman Google Looker Studio</a:t>
            </a:r>
          </a:p>
          <a:p>
            <a:pPr marL="285750" indent="-285750" algn="just">
              <a:buFont typeface="Arial" panose="020B0604020202020204" pitchFamily="34" charset="0"/>
              <a:buChar char="•"/>
            </a:pPr>
            <a:r>
              <a:rPr lang="en-ID" sz="1200">
                <a:latin typeface="Rubik" panose="020B0604020202020204" charset="-79"/>
                <a:cs typeface="Rubik" panose="020B0604020202020204" charset="-79"/>
              </a:rPr>
              <a:t>Klik “Halaman Kosong” untuk membuat lembar kerja baru</a:t>
            </a:r>
          </a:p>
          <a:p>
            <a:pPr marL="285750" indent="-285750" algn="just">
              <a:buFont typeface="Arial" panose="020B0604020202020204" pitchFamily="34" charset="0"/>
              <a:buChar char="•"/>
            </a:pPr>
            <a:r>
              <a:rPr lang="en-ID" sz="1200">
                <a:latin typeface="Rubik" panose="020B0604020202020204" charset="-79"/>
                <a:cs typeface="Rubik" panose="020B0604020202020204" charset="-79"/>
              </a:rPr>
              <a:t>Akan muncul </a:t>
            </a:r>
            <a:r>
              <a:rPr lang="en-ID" sz="1200" i="1">
                <a:latin typeface="Rubik" panose="020B0604020202020204" charset="-79"/>
                <a:cs typeface="Rubik" panose="020B0604020202020204" charset="-79"/>
              </a:rPr>
              <a:t>pop-up </a:t>
            </a:r>
            <a:r>
              <a:rPr lang="en-ID" sz="1200">
                <a:latin typeface="Rubik" panose="020B0604020202020204" charset="-79"/>
                <a:cs typeface="Rubik" panose="020B0604020202020204" charset="-79"/>
              </a:rPr>
              <a:t>Google Connectors, lalu pilih BigQuery</a:t>
            </a:r>
          </a:p>
          <a:p>
            <a:pPr marL="285750" indent="-285750" algn="just">
              <a:buFont typeface="Arial" panose="020B0604020202020204" pitchFamily="34" charset="0"/>
              <a:buChar char="•"/>
            </a:pPr>
            <a:r>
              <a:rPr lang="en-ID" sz="1200">
                <a:latin typeface="Rubik" panose="020B0604020202020204" charset="-79"/>
                <a:cs typeface="Rubik" panose="020B0604020202020204" charset="-79"/>
              </a:rPr>
              <a:t>Masukkan ID </a:t>
            </a:r>
            <a:r>
              <a:rPr lang="en-ID" sz="1200" i="1">
                <a:latin typeface="Rubik" panose="020B0604020202020204" charset="-79"/>
                <a:cs typeface="Rubik" panose="020B0604020202020204" charset="-79"/>
              </a:rPr>
              <a:t>project </a:t>
            </a:r>
            <a:r>
              <a:rPr lang="en-ID" sz="1200">
                <a:latin typeface="Rubik" panose="020B0604020202020204" charset="-79"/>
                <a:cs typeface="Rubik" panose="020B0604020202020204" charset="-79"/>
              </a:rPr>
              <a:t>dan nama </a:t>
            </a:r>
            <a:r>
              <a:rPr lang="en-ID" sz="1200" i="1">
                <a:latin typeface="Rubik" panose="020B0604020202020204" charset="-79"/>
                <a:cs typeface="Rubik" panose="020B0604020202020204" charset="-79"/>
              </a:rPr>
              <a:t>dataset </a:t>
            </a:r>
            <a:r>
              <a:rPr lang="en-ID" sz="1200">
                <a:latin typeface="Rubik" panose="020B0604020202020204" charset="-79"/>
                <a:cs typeface="Rubik" panose="020B0604020202020204" charset="-79"/>
              </a:rPr>
              <a:t>yang memuat tabel analisis</a:t>
            </a:r>
          </a:p>
          <a:p>
            <a:pPr marL="285750" indent="-285750" algn="just">
              <a:buFont typeface="Arial" panose="020B0604020202020204" pitchFamily="34" charset="0"/>
              <a:buChar char="•"/>
            </a:pPr>
            <a:r>
              <a:rPr lang="en-ID" sz="1200">
                <a:latin typeface="Rubik" panose="020B0604020202020204" charset="-79"/>
                <a:cs typeface="Rubik" panose="020B0604020202020204" charset="-79"/>
              </a:rPr>
              <a:t>Pilih tabel analisis yang sudah dibuat</a:t>
            </a:r>
          </a:p>
          <a:p>
            <a:pPr algn="just"/>
            <a:endParaRPr lang="en-ID" i="1"/>
          </a:p>
        </p:txBody>
      </p:sp>
      <p:pic>
        <p:nvPicPr>
          <p:cNvPr id="3" name="Picture 2">
            <a:extLst>
              <a:ext uri="{FF2B5EF4-FFF2-40B4-BE49-F238E27FC236}">
                <a16:creationId xmlns:a16="http://schemas.microsoft.com/office/drawing/2014/main" id="{326E5463-881B-43CF-858C-BB5594620D51}"/>
              </a:ext>
            </a:extLst>
          </p:cNvPr>
          <p:cNvPicPr>
            <a:picLocks noChangeAspect="1"/>
          </p:cNvPicPr>
          <p:nvPr/>
        </p:nvPicPr>
        <p:blipFill>
          <a:blip r:embed="rId5"/>
          <a:stretch>
            <a:fillRect/>
          </a:stretch>
        </p:blipFill>
        <p:spPr>
          <a:xfrm>
            <a:off x="3251690" y="726925"/>
            <a:ext cx="5851439" cy="4386945"/>
          </a:xfrm>
          <a:prstGeom prst="rect">
            <a:avLst/>
          </a:prstGeom>
        </p:spPr>
      </p:pic>
      <p:sp>
        <p:nvSpPr>
          <p:cNvPr id="7" name="Google Shape;113;g265ee868302_0_99">
            <a:extLst>
              <a:ext uri="{FF2B5EF4-FFF2-40B4-BE49-F238E27FC236}">
                <a16:creationId xmlns:a16="http://schemas.microsoft.com/office/drawing/2014/main" id="{8CEC2DAC-C831-45BE-B72E-62B0236566E1}"/>
              </a:ext>
            </a:extLst>
          </p:cNvPr>
          <p:cNvSpPr txBox="1"/>
          <p:nvPr/>
        </p:nvSpPr>
        <p:spPr>
          <a:xfrm>
            <a:off x="162590" y="4416575"/>
            <a:ext cx="3089100" cy="461635"/>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ID" sz="1200" b="1">
                <a:latin typeface="Rubik"/>
                <a:ea typeface="Rubik"/>
                <a:cs typeface="Rubik"/>
                <a:sym typeface="Rubik"/>
              </a:rPr>
              <a:t>See the dashboard</a:t>
            </a:r>
            <a:r>
              <a:rPr lang="en" sz="1200" b="1">
                <a:latin typeface="Rubik"/>
                <a:ea typeface="Rubik"/>
                <a:cs typeface="Rubik"/>
                <a:sym typeface="Rubik"/>
              </a:rPr>
              <a:t> </a:t>
            </a:r>
            <a:r>
              <a:rPr lang="en" sz="1200" b="1">
                <a:latin typeface="Rubik"/>
                <a:ea typeface="Rubik"/>
                <a:cs typeface="Rubik"/>
                <a:sym typeface="Rubik"/>
                <a:hlinkClick r:id="rId6"/>
              </a:rPr>
              <a:t>here</a:t>
            </a:r>
            <a:r>
              <a:rPr lang="en" sz="1200" b="1">
                <a:latin typeface="Rubik"/>
                <a:ea typeface="Rubik"/>
                <a:cs typeface="Rubik"/>
                <a:sym typeface="Rubik"/>
              </a:rPr>
              <a:t>!</a:t>
            </a:r>
            <a:endParaRPr sz="1200" b="1">
              <a:latin typeface="Rubik"/>
              <a:ea typeface="Rubik"/>
              <a:cs typeface="Rubik"/>
              <a:sym typeface="Rubik"/>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g23ec2985a68_1_56"/>
          <p:cNvPicPr preferRelativeResize="0"/>
          <p:nvPr/>
        </p:nvPicPr>
        <p:blipFill rotWithShape="1">
          <a:blip r:embed="rId3">
            <a:alphaModFix amt="10000"/>
          </a:blip>
          <a:srcRect/>
          <a:stretch/>
        </p:blipFill>
        <p:spPr>
          <a:xfrm>
            <a:off x="-105197" y="-365630"/>
            <a:ext cx="9144001" cy="5143501"/>
          </a:xfrm>
          <a:prstGeom prst="rect">
            <a:avLst/>
          </a:prstGeom>
          <a:noFill/>
          <a:ln>
            <a:noFill/>
          </a:ln>
        </p:spPr>
      </p:pic>
      <p:pic>
        <p:nvPicPr>
          <p:cNvPr id="143" name="Google Shape;143;g23ec2985a68_1_5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5" name="TextBox 4">
            <a:extLst>
              <a:ext uri="{FF2B5EF4-FFF2-40B4-BE49-F238E27FC236}">
                <a16:creationId xmlns:a16="http://schemas.microsoft.com/office/drawing/2014/main" id="{7CBCE460-B497-4454-B705-ED7391F3A0AB}"/>
              </a:ext>
            </a:extLst>
          </p:cNvPr>
          <p:cNvSpPr txBox="1"/>
          <p:nvPr/>
        </p:nvSpPr>
        <p:spPr>
          <a:xfrm>
            <a:off x="120693" y="979848"/>
            <a:ext cx="2743194" cy="707886"/>
          </a:xfrm>
          <a:prstGeom prst="rect">
            <a:avLst/>
          </a:prstGeom>
          <a:solidFill>
            <a:schemeClr val="tx2"/>
          </a:solidFill>
        </p:spPr>
        <p:txBody>
          <a:bodyPr wrap="square" rtlCol="0">
            <a:spAutoFit/>
          </a:bodyPr>
          <a:lstStyle/>
          <a:p>
            <a:pPr algn="just"/>
            <a:r>
              <a:rPr lang="en-US" sz="1000" i="1">
                <a:latin typeface="Rubik" panose="020B0604020202020204" charset="-79"/>
                <a:cs typeface="Rubik" panose="020B0604020202020204" charset="-79"/>
              </a:rPr>
              <a:t>Score card </a:t>
            </a:r>
            <a:r>
              <a:rPr lang="en-US" sz="1000">
                <a:latin typeface="Rubik" panose="020B0604020202020204" charset="-79"/>
                <a:cs typeface="Rubik" panose="020B0604020202020204" charset="-79"/>
              </a:rPr>
              <a:t>menunjukkan </a:t>
            </a:r>
            <a:r>
              <a:rPr lang="en-US" sz="1000" i="1">
                <a:latin typeface="Rubik" panose="020B0604020202020204" charset="-79"/>
                <a:cs typeface="Rubik" panose="020B0604020202020204" charset="-79"/>
              </a:rPr>
              <a:t>summary</a:t>
            </a:r>
            <a:r>
              <a:rPr lang="en-US" sz="1000">
                <a:latin typeface="Rubik" panose="020B0604020202020204" charset="-79"/>
                <a:cs typeface="Rubik" panose="020B0604020202020204" charset="-79"/>
              </a:rPr>
              <a:t> singkat, berupa total net_sales dan net_profit, serta rata-rata rating_cabang dan rating_transaksi.</a:t>
            </a:r>
            <a:endParaRPr lang="en-ID" sz="1000" i="1">
              <a:latin typeface="Rubik" panose="020B0604020202020204" charset="-79"/>
              <a:cs typeface="Rubik" panose="020B0604020202020204" charset="-79"/>
            </a:endParaRPr>
          </a:p>
        </p:txBody>
      </p:sp>
      <p:pic>
        <p:nvPicPr>
          <p:cNvPr id="3" name="Picture 2">
            <a:extLst>
              <a:ext uri="{FF2B5EF4-FFF2-40B4-BE49-F238E27FC236}">
                <a16:creationId xmlns:a16="http://schemas.microsoft.com/office/drawing/2014/main" id="{326E5463-881B-43CF-858C-BB5594620D51}"/>
              </a:ext>
            </a:extLst>
          </p:cNvPr>
          <p:cNvPicPr>
            <a:picLocks noChangeAspect="1"/>
          </p:cNvPicPr>
          <p:nvPr/>
        </p:nvPicPr>
        <p:blipFill rotWithShape="1">
          <a:blip r:embed="rId5"/>
          <a:srcRect l="50945" t="36490" r="780" b="1164"/>
          <a:stretch/>
        </p:blipFill>
        <p:spPr>
          <a:xfrm>
            <a:off x="6105662" y="817331"/>
            <a:ext cx="2824807" cy="2735108"/>
          </a:xfrm>
          <a:prstGeom prst="rect">
            <a:avLst/>
          </a:prstGeom>
        </p:spPr>
      </p:pic>
      <p:pic>
        <p:nvPicPr>
          <p:cNvPr id="7" name="Picture 6">
            <a:extLst>
              <a:ext uri="{FF2B5EF4-FFF2-40B4-BE49-F238E27FC236}">
                <a16:creationId xmlns:a16="http://schemas.microsoft.com/office/drawing/2014/main" id="{C4F35D08-AA27-4ED7-BFBA-F913ABDAA710}"/>
              </a:ext>
            </a:extLst>
          </p:cNvPr>
          <p:cNvPicPr>
            <a:picLocks noChangeAspect="1"/>
          </p:cNvPicPr>
          <p:nvPr/>
        </p:nvPicPr>
        <p:blipFill rotWithShape="1">
          <a:blip r:embed="rId5"/>
          <a:srcRect t="7782" r="49846" b="79878"/>
          <a:stretch/>
        </p:blipFill>
        <p:spPr>
          <a:xfrm>
            <a:off x="120694" y="276030"/>
            <a:ext cx="2743193" cy="541301"/>
          </a:xfrm>
          <a:prstGeom prst="rect">
            <a:avLst/>
          </a:prstGeom>
        </p:spPr>
      </p:pic>
      <p:pic>
        <p:nvPicPr>
          <p:cNvPr id="8" name="Picture 7">
            <a:extLst>
              <a:ext uri="{FF2B5EF4-FFF2-40B4-BE49-F238E27FC236}">
                <a16:creationId xmlns:a16="http://schemas.microsoft.com/office/drawing/2014/main" id="{3E97B48B-F582-41C2-8973-F17BE2C8E56D}"/>
              </a:ext>
            </a:extLst>
          </p:cNvPr>
          <p:cNvPicPr>
            <a:picLocks noChangeAspect="1"/>
          </p:cNvPicPr>
          <p:nvPr/>
        </p:nvPicPr>
        <p:blipFill rotWithShape="1">
          <a:blip r:embed="rId5"/>
          <a:srcRect t="24116" r="49978" b="40379"/>
          <a:stretch/>
        </p:blipFill>
        <p:spPr>
          <a:xfrm>
            <a:off x="120693" y="1898187"/>
            <a:ext cx="2743194" cy="1557580"/>
          </a:xfrm>
          <a:prstGeom prst="rect">
            <a:avLst/>
          </a:prstGeom>
        </p:spPr>
      </p:pic>
      <p:sp>
        <p:nvSpPr>
          <p:cNvPr id="10" name="TextBox 9">
            <a:extLst>
              <a:ext uri="{FF2B5EF4-FFF2-40B4-BE49-F238E27FC236}">
                <a16:creationId xmlns:a16="http://schemas.microsoft.com/office/drawing/2014/main" id="{C65DD7C5-C2A1-47C0-9412-BCA89E967F21}"/>
              </a:ext>
            </a:extLst>
          </p:cNvPr>
          <p:cNvSpPr txBox="1"/>
          <p:nvPr/>
        </p:nvSpPr>
        <p:spPr>
          <a:xfrm>
            <a:off x="120693" y="3516650"/>
            <a:ext cx="2743193" cy="553998"/>
          </a:xfrm>
          <a:prstGeom prst="rect">
            <a:avLst/>
          </a:prstGeom>
          <a:solidFill>
            <a:schemeClr val="tx2"/>
          </a:solidFill>
        </p:spPr>
        <p:txBody>
          <a:bodyPr wrap="square" rtlCol="0">
            <a:spAutoFit/>
          </a:bodyPr>
          <a:lstStyle/>
          <a:p>
            <a:pPr algn="just"/>
            <a:r>
              <a:rPr lang="en-US" sz="1000" i="1">
                <a:latin typeface="Rubik" panose="020B0604020202020204" charset="-79"/>
                <a:cs typeface="Rubik" panose="020B0604020202020204" charset="-79"/>
              </a:rPr>
              <a:t>Line chart </a:t>
            </a:r>
            <a:r>
              <a:rPr lang="en-US" sz="1000">
                <a:latin typeface="Rubik" panose="020B0604020202020204" charset="-79"/>
                <a:cs typeface="Rubik" panose="020B0604020202020204" charset="-79"/>
              </a:rPr>
              <a:t>pendapatan Kimia Farma selama empat tahun menunjukkan fluktuasi pada setiap tahun. </a:t>
            </a:r>
            <a:endParaRPr lang="en-ID" sz="1000" i="1">
              <a:latin typeface="Rubik" panose="020B0604020202020204" charset="-79"/>
              <a:cs typeface="Rubik" panose="020B0604020202020204" charset="-79"/>
            </a:endParaRPr>
          </a:p>
        </p:txBody>
      </p:sp>
      <p:pic>
        <p:nvPicPr>
          <p:cNvPr id="11" name="Picture 10">
            <a:extLst>
              <a:ext uri="{FF2B5EF4-FFF2-40B4-BE49-F238E27FC236}">
                <a16:creationId xmlns:a16="http://schemas.microsoft.com/office/drawing/2014/main" id="{C5280CFC-B402-4BDC-9DDC-146D95121F54}"/>
              </a:ext>
            </a:extLst>
          </p:cNvPr>
          <p:cNvPicPr>
            <a:picLocks noChangeAspect="1"/>
          </p:cNvPicPr>
          <p:nvPr/>
        </p:nvPicPr>
        <p:blipFill rotWithShape="1">
          <a:blip r:embed="rId5"/>
          <a:srcRect t="61917" r="50508" b="7383"/>
          <a:stretch/>
        </p:blipFill>
        <p:spPr>
          <a:xfrm>
            <a:off x="3113178" y="276030"/>
            <a:ext cx="2819346" cy="1275722"/>
          </a:xfrm>
          <a:prstGeom prst="rect">
            <a:avLst/>
          </a:prstGeom>
        </p:spPr>
      </p:pic>
      <p:sp>
        <p:nvSpPr>
          <p:cNvPr id="12" name="TextBox 11">
            <a:extLst>
              <a:ext uri="{FF2B5EF4-FFF2-40B4-BE49-F238E27FC236}">
                <a16:creationId xmlns:a16="http://schemas.microsoft.com/office/drawing/2014/main" id="{CFFCA162-CD88-4C90-97E1-58E7C97FACB6}"/>
              </a:ext>
            </a:extLst>
          </p:cNvPr>
          <p:cNvSpPr txBox="1"/>
          <p:nvPr/>
        </p:nvSpPr>
        <p:spPr>
          <a:xfrm>
            <a:off x="3118637" y="1652122"/>
            <a:ext cx="2819345" cy="553998"/>
          </a:xfrm>
          <a:prstGeom prst="rect">
            <a:avLst/>
          </a:prstGeom>
          <a:solidFill>
            <a:schemeClr val="tx2"/>
          </a:solidFill>
        </p:spPr>
        <p:txBody>
          <a:bodyPr wrap="square" rtlCol="0">
            <a:spAutoFit/>
          </a:bodyPr>
          <a:lstStyle/>
          <a:p>
            <a:pPr algn="just"/>
            <a:r>
              <a:rPr lang="en-US" sz="1000">
                <a:latin typeface="Rubik" panose="020B0604020202020204" charset="-79"/>
                <a:cs typeface="Rubik" panose="020B0604020202020204" charset="-79"/>
              </a:rPr>
              <a:t>Tabel menunjukkan top cabang dengan rating tertinggi yaitu 5 (maksimal), namun rating transaksi terendah yaitu 3.</a:t>
            </a:r>
            <a:endParaRPr lang="en-ID" sz="1000">
              <a:latin typeface="Rubik" panose="020B0604020202020204" charset="-79"/>
              <a:cs typeface="Rubik" panose="020B0604020202020204" charset="-79"/>
            </a:endParaRPr>
          </a:p>
        </p:txBody>
      </p:sp>
      <p:pic>
        <p:nvPicPr>
          <p:cNvPr id="13" name="Picture 12">
            <a:extLst>
              <a:ext uri="{FF2B5EF4-FFF2-40B4-BE49-F238E27FC236}">
                <a16:creationId xmlns:a16="http://schemas.microsoft.com/office/drawing/2014/main" id="{7BEB3300-C51D-46C0-9530-31739C2E9B49}"/>
              </a:ext>
            </a:extLst>
          </p:cNvPr>
          <p:cNvPicPr>
            <a:picLocks noChangeAspect="1"/>
          </p:cNvPicPr>
          <p:nvPr/>
        </p:nvPicPr>
        <p:blipFill rotWithShape="1">
          <a:blip r:embed="rId5"/>
          <a:srcRect l="50841" t="6823" r="618" b="64588"/>
          <a:stretch/>
        </p:blipFill>
        <p:spPr>
          <a:xfrm>
            <a:off x="3113178" y="2403368"/>
            <a:ext cx="2824807" cy="1254231"/>
          </a:xfrm>
          <a:prstGeom prst="rect">
            <a:avLst/>
          </a:prstGeom>
        </p:spPr>
      </p:pic>
      <p:sp>
        <p:nvSpPr>
          <p:cNvPr id="14" name="TextBox 13">
            <a:extLst>
              <a:ext uri="{FF2B5EF4-FFF2-40B4-BE49-F238E27FC236}">
                <a16:creationId xmlns:a16="http://schemas.microsoft.com/office/drawing/2014/main" id="{D03DC37E-DDF1-4883-B321-EB1D72832636}"/>
              </a:ext>
            </a:extLst>
          </p:cNvPr>
          <p:cNvSpPr txBox="1"/>
          <p:nvPr/>
        </p:nvSpPr>
        <p:spPr>
          <a:xfrm>
            <a:off x="3113178" y="3657599"/>
            <a:ext cx="2824806" cy="861774"/>
          </a:xfrm>
          <a:prstGeom prst="rect">
            <a:avLst/>
          </a:prstGeom>
          <a:solidFill>
            <a:schemeClr val="tx2"/>
          </a:solidFill>
        </p:spPr>
        <p:txBody>
          <a:bodyPr wrap="square" rtlCol="0">
            <a:spAutoFit/>
          </a:bodyPr>
          <a:lstStyle/>
          <a:p>
            <a:pPr algn="just"/>
            <a:r>
              <a:rPr lang="en-US" sz="1000" i="1">
                <a:latin typeface="Rubik" panose="020B0604020202020204" charset="-79"/>
                <a:cs typeface="Rubik" panose="020B0604020202020204" charset="-79"/>
              </a:rPr>
              <a:t>Geo Heatmap </a:t>
            </a:r>
            <a:r>
              <a:rPr lang="en-US" sz="1000">
                <a:latin typeface="Rubik" panose="020B0604020202020204" charset="-79"/>
                <a:cs typeface="Rubik" panose="020B0604020202020204" charset="-79"/>
              </a:rPr>
              <a:t>menunjukkan persebaran profit pada peta geografis Indonesia. Warna dominan merah dapat ditemukan di sebelah barat Pulau Jawa, dan juga sedikit di utara Pulau Sulawesi</a:t>
            </a:r>
            <a:endParaRPr lang="en-ID" sz="1000" i="1">
              <a:latin typeface="Rubik" panose="020B0604020202020204" charset="-79"/>
              <a:cs typeface="Rubik" panose="020B0604020202020204" charset="-79"/>
            </a:endParaRPr>
          </a:p>
        </p:txBody>
      </p:sp>
      <p:sp>
        <p:nvSpPr>
          <p:cNvPr id="15" name="TextBox 14">
            <a:extLst>
              <a:ext uri="{FF2B5EF4-FFF2-40B4-BE49-F238E27FC236}">
                <a16:creationId xmlns:a16="http://schemas.microsoft.com/office/drawing/2014/main" id="{DB6F909F-7F4F-4F3C-8917-C2D27F0D7BEB}"/>
              </a:ext>
            </a:extLst>
          </p:cNvPr>
          <p:cNvSpPr txBox="1"/>
          <p:nvPr/>
        </p:nvSpPr>
        <p:spPr>
          <a:xfrm>
            <a:off x="6146467" y="3642845"/>
            <a:ext cx="2770955" cy="1169551"/>
          </a:xfrm>
          <a:prstGeom prst="rect">
            <a:avLst/>
          </a:prstGeom>
          <a:solidFill>
            <a:schemeClr val="tx2"/>
          </a:solidFill>
        </p:spPr>
        <p:txBody>
          <a:bodyPr wrap="square" rtlCol="0">
            <a:spAutoFit/>
          </a:bodyPr>
          <a:lstStyle/>
          <a:p>
            <a:pPr algn="just"/>
            <a:r>
              <a:rPr lang="en-US" sz="1000" i="1">
                <a:latin typeface="Rubik" panose="020B0604020202020204" charset="-79"/>
                <a:cs typeface="Rubik" panose="020B0604020202020204" charset="-79"/>
              </a:rPr>
              <a:t>Bar chart </a:t>
            </a:r>
            <a:r>
              <a:rPr lang="en-US" sz="1000">
                <a:latin typeface="Rubik" panose="020B0604020202020204" charset="-79"/>
                <a:cs typeface="Rubik" panose="020B0604020202020204" charset="-79"/>
              </a:rPr>
              <a:t>menunjukkan top provinsi dengan total transaksi dan net sales tertinggi, dengan Provinsi Jawa Barat jauh mengungguli provinsi lainnya. Hal ini berbanding lurus dengan </a:t>
            </a:r>
            <a:r>
              <a:rPr lang="en-US" sz="1000" i="1">
                <a:latin typeface="Rubik" panose="020B0604020202020204" charset="-79"/>
                <a:cs typeface="Rubik" panose="020B0604020202020204" charset="-79"/>
              </a:rPr>
              <a:t>Geo Heatmap</a:t>
            </a:r>
            <a:r>
              <a:rPr lang="en-US" sz="1000">
                <a:latin typeface="Rubik" panose="020B0604020202020204" charset="-79"/>
                <a:cs typeface="Rubik" panose="020B0604020202020204" charset="-79"/>
              </a:rPr>
              <a:t> yang menunjukkan persebaran profit yang terpusat di Pulau Jawa bagian barat.</a:t>
            </a:r>
            <a:endParaRPr lang="en-ID" sz="1000" i="1">
              <a:latin typeface="Rubik" panose="020B0604020202020204" charset="-79"/>
              <a:cs typeface="Rubik" panose="020B0604020202020204" charset="-79"/>
            </a:endParaRPr>
          </a:p>
        </p:txBody>
      </p:sp>
    </p:spTree>
    <p:extLst>
      <p:ext uri="{BB962C8B-B14F-4D97-AF65-F5344CB8AC3E}">
        <p14:creationId xmlns:p14="http://schemas.microsoft.com/office/powerpoint/2010/main" val="1190283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149"/>
        <p:cNvGrpSpPr/>
        <p:nvPr/>
      </p:nvGrpSpPr>
      <p:grpSpPr>
        <a:xfrm>
          <a:off x="0" y="0"/>
          <a:ext cx="0" cy="0"/>
          <a:chOff x="0" y="0"/>
          <a:chExt cx="0" cy="0"/>
        </a:xfrm>
      </p:grpSpPr>
      <p:pic>
        <p:nvPicPr>
          <p:cNvPr id="150" name="Google Shape;150;p8"/>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51" name="Google Shape;151;p8"/>
          <p:cNvPicPr preferRelativeResize="0"/>
          <p:nvPr/>
        </p:nvPicPr>
        <p:blipFill rotWithShape="1">
          <a:blip r:embed="rId4">
            <a:alphaModFix/>
          </a:blip>
          <a:srcRect/>
          <a:stretch/>
        </p:blipFill>
        <p:spPr>
          <a:xfrm>
            <a:off x="2895425" y="4262625"/>
            <a:ext cx="1399901" cy="541300"/>
          </a:xfrm>
          <a:prstGeom prst="rect">
            <a:avLst/>
          </a:prstGeom>
          <a:noFill/>
          <a:ln>
            <a:noFill/>
          </a:ln>
        </p:spPr>
      </p:pic>
      <p:sp>
        <p:nvSpPr>
          <p:cNvPr id="152" name="Google Shape;152;p8"/>
          <p:cNvSpPr txBox="1"/>
          <p:nvPr/>
        </p:nvSpPr>
        <p:spPr>
          <a:xfrm>
            <a:off x="2376000" y="1939850"/>
            <a:ext cx="4392000" cy="8772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500"/>
              <a:buFont typeface="Arial"/>
              <a:buNone/>
            </a:pPr>
            <a:r>
              <a:rPr lang="en" sz="4500" b="1" i="0" u="none" strike="noStrike" cap="none">
                <a:solidFill>
                  <a:schemeClr val="lt1"/>
                </a:solidFill>
                <a:latin typeface="Rubik"/>
                <a:ea typeface="Rubik"/>
                <a:cs typeface="Rubik"/>
                <a:sym typeface="Rubik"/>
              </a:rPr>
              <a:t>Thank You ^_^</a:t>
            </a:r>
            <a:endParaRPr sz="2000" b="0" i="0" u="none" strike="noStrike" cap="none">
              <a:solidFill>
                <a:schemeClr val="lt1"/>
              </a:solidFill>
              <a:latin typeface="Rubik"/>
              <a:ea typeface="Rubik"/>
              <a:cs typeface="Rubik"/>
              <a:sym typeface="Rubik"/>
            </a:endParaRPr>
          </a:p>
        </p:txBody>
      </p:sp>
      <p:sp>
        <p:nvSpPr>
          <p:cNvPr id="153" name="Google Shape;153;p8"/>
          <p:cNvSpPr txBox="1"/>
          <p:nvPr/>
        </p:nvSpPr>
        <p:spPr>
          <a:xfrm>
            <a:off x="4314750" y="4248575"/>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pic>
        <p:nvPicPr>
          <p:cNvPr id="7" name="Google Shape;61;p1">
            <a:extLst>
              <a:ext uri="{FF2B5EF4-FFF2-40B4-BE49-F238E27FC236}">
                <a16:creationId xmlns:a16="http://schemas.microsoft.com/office/drawing/2014/main" id="{4E40CA31-EA4F-41F5-B421-DD11EF067483}"/>
              </a:ext>
            </a:extLst>
          </p:cNvPr>
          <p:cNvPicPr preferRelativeResize="0"/>
          <p:nvPr/>
        </p:nvPicPr>
        <p:blipFill>
          <a:blip r:embed="rId5">
            <a:alphaModFix/>
          </a:blip>
          <a:stretch>
            <a:fillRect/>
          </a:stretch>
        </p:blipFill>
        <p:spPr>
          <a:xfrm>
            <a:off x="4791974" y="4164078"/>
            <a:ext cx="1581660" cy="569400"/>
          </a:xfrm>
          <a:prstGeom prst="rect">
            <a:avLst/>
          </a:prstGeom>
          <a:noFill/>
          <a:ln>
            <a:noFill/>
          </a:ln>
        </p:spPr>
      </p:pic>
      <p:sp>
        <p:nvSpPr>
          <p:cNvPr id="8" name="TextBox 7">
            <a:extLst>
              <a:ext uri="{FF2B5EF4-FFF2-40B4-BE49-F238E27FC236}">
                <a16:creationId xmlns:a16="http://schemas.microsoft.com/office/drawing/2014/main" id="{6BDB4215-0A05-4BDC-80FA-E310592031BC}"/>
              </a:ext>
            </a:extLst>
          </p:cNvPr>
          <p:cNvSpPr txBox="1"/>
          <p:nvPr/>
        </p:nvSpPr>
        <p:spPr>
          <a:xfrm>
            <a:off x="3532385" y="3195445"/>
            <a:ext cx="2022529" cy="523220"/>
          </a:xfrm>
          <a:prstGeom prst="rect">
            <a:avLst/>
          </a:prstGeom>
          <a:noFill/>
        </p:spPr>
        <p:txBody>
          <a:bodyPr wrap="square" rtlCol="0">
            <a:spAutoFit/>
          </a:bodyPr>
          <a:lstStyle/>
          <a:p>
            <a:pPr lvl="0" algn="ctr">
              <a:buSzPts val="4500"/>
            </a:pPr>
            <a:r>
              <a:rPr lang="en-ID" sz="2800" b="1">
                <a:solidFill>
                  <a:schemeClr val="bg1"/>
                </a:solidFill>
                <a:latin typeface="Rubik"/>
                <a:ea typeface="Rubik"/>
                <a:cs typeface="Rubik"/>
                <a:sym typeface="Rubik"/>
                <a:hlinkClick r:id="rId6">
                  <a:extLst>
                    <a:ext uri="{A12FA001-AC4F-418D-AE19-62706E023703}">
                      <ahyp:hlinkClr xmlns:ahyp="http://schemas.microsoft.com/office/drawing/2018/hyperlinkcolor" val="tx"/>
                    </a:ext>
                  </a:extLst>
                </a:hlinkClick>
              </a:rPr>
              <a:t>GitHub</a:t>
            </a:r>
            <a:endParaRPr lang="en-ID" sz="1100">
              <a:solidFill>
                <a:schemeClr val="bg1"/>
              </a:solidFill>
              <a:latin typeface="Rubik"/>
              <a:ea typeface="Rubik"/>
              <a:cs typeface="Rubik"/>
              <a:sym typeface="Rubik"/>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3"/>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73" name="Google Shape;73;p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74" name="Google Shape;74;p3"/>
          <p:cNvSpPr/>
          <p:nvPr/>
        </p:nvSpPr>
        <p:spPr>
          <a:xfrm>
            <a:off x="0" y="0"/>
            <a:ext cx="4572000" cy="5143500"/>
          </a:xfrm>
          <a:prstGeom prst="rect">
            <a:avLst/>
          </a:prstGeom>
          <a:solidFill>
            <a:srgbClr val="019FAB">
              <a:alpha val="4784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
          <p:cNvSpPr/>
          <p:nvPr/>
        </p:nvSpPr>
        <p:spPr>
          <a:xfrm>
            <a:off x="1033575" y="470775"/>
            <a:ext cx="2431800" cy="32988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Rubik Medium"/>
                <a:ea typeface="Rubik Medium"/>
                <a:cs typeface="Rubik Medium"/>
                <a:sym typeface="Rubik Medium"/>
              </a:rPr>
              <a:t>Insert your photo here</a:t>
            </a:r>
            <a:endParaRPr sz="1400" b="0" i="0" u="none" strike="noStrike" cap="none">
              <a:solidFill>
                <a:srgbClr val="000000"/>
              </a:solidFill>
              <a:latin typeface="Rubik Medium"/>
              <a:ea typeface="Rubik Medium"/>
              <a:cs typeface="Rubik Medium"/>
              <a:sym typeface="Rubik Medium"/>
            </a:endParaRPr>
          </a:p>
        </p:txBody>
      </p:sp>
      <p:sp>
        <p:nvSpPr>
          <p:cNvPr id="76" name="Google Shape;76;p3"/>
          <p:cNvSpPr txBox="1"/>
          <p:nvPr/>
        </p:nvSpPr>
        <p:spPr>
          <a:xfrm>
            <a:off x="4867250" y="883038"/>
            <a:ext cx="3504600" cy="492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ID" sz="2000">
                <a:latin typeface="Rubik SemiBold"/>
                <a:ea typeface="Rubik SemiBold"/>
                <a:cs typeface="Rubik SemiBold"/>
                <a:sym typeface="Rubik SemiBold"/>
              </a:rPr>
              <a:t>Alfriando C Vean</a:t>
            </a:r>
            <a:endParaRPr sz="2000" b="0" i="0" u="none" strike="noStrike" cap="none">
              <a:solidFill>
                <a:srgbClr val="000000"/>
              </a:solidFill>
              <a:latin typeface="Rubik SemiBold"/>
              <a:ea typeface="Rubik SemiBold"/>
              <a:cs typeface="Rubik SemiBold"/>
              <a:sym typeface="Rubik SemiBold"/>
            </a:endParaRPr>
          </a:p>
        </p:txBody>
      </p:sp>
      <p:sp>
        <p:nvSpPr>
          <p:cNvPr id="78" name="Google Shape;78;p3"/>
          <p:cNvSpPr txBox="1"/>
          <p:nvPr/>
        </p:nvSpPr>
        <p:spPr>
          <a:xfrm>
            <a:off x="4867250" y="1191425"/>
            <a:ext cx="3504600" cy="492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ID" sz="2000">
                <a:solidFill>
                  <a:srgbClr val="019FAB"/>
                </a:solidFill>
                <a:latin typeface="Rubik SemiBold"/>
                <a:ea typeface="Rubik SemiBold"/>
                <a:cs typeface="Rubik SemiBold"/>
                <a:sym typeface="Rubik SemiBold"/>
              </a:rPr>
              <a:t>Jobseeker</a:t>
            </a:r>
            <a:endParaRPr sz="2000" b="0" i="0" u="none" strike="noStrike" cap="none">
              <a:solidFill>
                <a:srgbClr val="019FAB"/>
              </a:solidFill>
              <a:latin typeface="Rubik SemiBold"/>
              <a:ea typeface="Rubik SemiBold"/>
              <a:cs typeface="Rubik SemiBold"/>
              <a:sym typeface="Rubik SemiBold"/>
            </a:endParaRPr>
          </a:p>
        </p:txBody>
      </p:sp>
      <p:sp>
        <p:nvSpPr>
          <p:cNvPr id="79" name="Google Shape;79;p3"/>
          <p:cNvSpPr txBox="1"/>
          <p:nvPr/>
        </p:nvSpPr>
        <p:spPr>
          <a:xfrm>
            <a:off x="4787977" y="1684025"/>
            <a:ext cx="4129516" cy="3508623"/>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rgbClr val="000000"/>
              </a:buClr>
              <a:buSzPts val="2000"/>
              <a:buFont typeface="Arial"/>
              <a:buNone/>
            </a:pPr>
            <a:r>
              <a:rPr lang="en-ID" sz="1200">
                <a:latin typeface="Rubik Medium"/>
                <a:ea typeface="Rubik Medium"/>
                <a:cs typeface="Rubik Medium"/>
                <a:sym typeface="Rubik Medium"/>
              </a:rPr>
              <a:t>	Saya adalah lulusan dari Universitas Mercu Buana Yogyakarta jurusan Informatika pada tahun 2024. Didorong oleh ketertarikan pada bidang data, saya memutuskan untuk mendaftar pada </a:t>
            </a:r>
            <a:r>
              <a:rPr lang="en-ID" sz="1200" i="1">
                <a:latin typeface="Rubik Medium"/>
                <a:ea typeface="Rubik Medium"/>
                <a:cs typeface="Rubik Medium"/>
                <a:sym typeface="Rubik Medium"/>
              </a:rPr>
              <a:t>Data Science Bootcamp</a:t>
            </a:r>
            <a:r>
              <a:rPr lang="en-ID" sz="1200">
                <a:latin typeface="Rubik Medium"/>
                <a:ea typeface="Rubik Medium"/>
                <a:cs typeface="Rubik Medium"/>
                <a:sym typeface="Rubik Medium"/>
              </a:rPr>
              <a:t> yang diselenggarakan oleh Rakamin Academy. Saya ingin menimba ilmu dan pengalaman sebanyak-banyaknya selama mengikuti </a:t>
            </a:r>
            <a:r>
              <a:rPr lang="en-ID" sz="1200" i="1">
                <a:latin typeface="Rubik Medium"/>
                <a:ea typeface="Rubik Medium"/>
                <a:cs typeface="Rubik Medium"/>
                <a:sym typeface="Rubik Medium"/>
              </a:rPr>
              <a:t>Bootcamp</a:t>
            </a:r>
            <a:r>
              <a:rPr lang="en-ID" sz="1200">
                <a:latin typeface="Rubik Medium"/>
                <a:ea typeface="Rubik Medium"/>
                <a:cs typeface="Rubik Medium"/>
                <a:sym typeface="Rubik Medium"/>
              </a:rPr>
              <a:t> dan </a:t>
            </a:r>
            <a:r>
              <a:rPr lang="en-ID" sz="1200" i="1">
                <a:latin typeface="Rubik Medium"/>
                <a:ea typeface="Rubik Medium"/>
                <a:cs typeface="Rubik Medium"/>
                <a:sym typeface="Rubik Medium"/>
              </a:rPr>
              <a:t>Project Based Internship </a:t>
            </a:r>
            <a:r>
              <a:rPr lang="en-ID" sz="1200">
                <a:latin typeface="Rubik Medium"/>
                <a:ea typeface="Rubik Medium"/>
                <a:cs typeface="Rubik Medium"/>
                <a:sym typeface="Rubik Medium"/>
              </a:rPr>
              <a:t>di Rakamin Academy. Fokus saya adalah menjadi seorang </a:t>
            </a:r>
            <a:r>
              <a:rPr lang="en-ID" sz="1200" i="1">
                <a:latin typeface="Rubik Medium"/>
                <a:ea typeface="Rubik Medium"/>
                <a:cs typeface="Rubik Medium"/>
                <a:sym typeface="Rubik Medium"/>
              </a:rPr>
              <a:t>Data Scientist</a:t>
            </a:r>
            <a:r>
              <a:rPr lang="en-ID" sz="1200">
                <a:latin typeface="Rubik Medium"/>
                <a:ea typeface="Rubik Medium"/>
                <a:cs typeface="Rubik Medium"/>
                <a:sym typeface="Rubik Medium"/>
              </a:rPr>
              <a:t>, di mana saya mengombinasikan ilmu </a:t>
            </a:r>
            <a:r>
              <a:rPr lang="en-ID" sz="1200" i="1">
                <a:latin typeface="Rubik Medium"/>
                <a:ea typeface="Rubik Medium"/>
                <a:cs typeface="Rubik Medium"/>
                <a:sym typeface="Rubik Medium"/>
              </a:rPr>
              <a:t>programming </a:t>
            </a:r>
            <a:r>
              <a:rPr lang="en-ID" sz="1200">
                <a:latin typeface="Rubik Medium"/>
                <a:ea typeface="Rubik Medium"/>
                <a:cs typeface="Rubik Medium"/>
                <a:sym typeface="Rubik Medium"/>
              </a:rPr>
              <a:t>yang saya dapat di perguruan tinggi dengan kemampuan mengolah data yang didapat di Rakamin Academy.</a:t>
            </a:r>
            <a:endParaRPr sz="1200" i="1" u="none" strike="noStrike" cap="none">
              <a:solidFill>
                <a:srgbClr val="000000"/>
              </a:solidFill>
              <a:latin typeface="Rubik Medium"/>
              <a:ea typeface="Rubik Medium"/>
              <a:cs typeface="Rubik Medium"/>
              <a:sym typeface="Rubik Medium"/>
            </a:endParaRPr>
          </a:p>
        </p:txBody>
      </p:sp>
      <p:sp>
        <p:nvSpPr>
          <p:cNvPr id="80" name="Google Shape;80;p3"/>
          <p:cNvSpPr txBox="1"/>
          <p:nvPr/>
        </p:nvSpPr>
        <p:spPr>
          <a:xfrm>
            <a:off x="1004800" y="3928325"/>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ID" sz="1200">
                <a:latin typeface="Rubik Medium"/>
                <a:ea typeface="Rubik Medium"/>
                <a:cs typeface="Rubik Medium"/>
                <a:sym typeface="Rubik Medium"/>
              </a:rPr>
              <a:t>Sleman, D.I. Yogyakarta</a:t>
            </a:r>
            <a:endParaRPr sz="1200" u="none" strike="noStrike" cap="none">
              <a:solidFill>
                <a:srgbClr val="000000"/>
              </a:solidFill>
              <a:latin typeface="Rubik Medium"/>
              <a:ea typeface="Rubik Medium"/>
              <a:cs typeface="Rubik Medium"/>
              <a:sym typeface="Rubik Medium"/>
            </a:endParaRPr>
          </a:p>
        </p:txBody>
      </p:sp>
      <p:pic>
        <p:nvPicPr>
          <p:cNvPr id="81" name="Google Shape;81;p3"/>
          <p:cNvPicPr preferRelativeResize="0"/>
          <p:nvPr/>
        </p:nvPicPr>
        <p:blipFill>
          <a:blip r:embed="rId5">
            <a:alphaModFix/>
          </a:blip>
          <a:stretch>
            <a:fillRect/>
          </a:stretch>
        </p:blipFill>
        <p:spPr>
          <a:xfrm>
            <a:off x="510750" y="4774200"/>
            <a:ext cx="369300" cy="369300"/>
          </a:xfrm>
          <a:prstGeom prst="rect">
            <a:avLst/>
          </a:prstGeom>
          <a:noFill/>
          <a:ln>
            <a:noFill/>
          </a:ln>
        </p:spPr>
      </p:pic>
      <p:pic>
        <p:nvPicPr>
          <p:cNvPr id="82" name="Google Shape;82;p3"/>
          <p:cNvPicPr preferRelativeResize="0"/>
          <p:nvPr/>
        </p:nvPicPr>
        <p:blipFill>
          <a:blip r:embed="rId6">
            <a:alphaModFix/>
          </a:blip>
          <a:stretch>
            <a:fillRect/>
          </a:stretch>
        </p:blipFill>
        <p:spPr>
          <a:xfrm>
            <a:off x="495300" y="3912875"/>
            <a:ext cx="400201" cy="400201"/>
          </a:xfrm>
          <a:prstGeom prst="rect">
            <a:avLst/>
          </a:prstGeom>
          <a:noFill/>
          <a:ln>
            <a:noFill/>
          </a:ln>
        </p:spPr>
      </p:pic>
      <p:pic>
        <p:nvPicPr>
          <p:cNvPr id="83" name="Google Shape;83;p3"/>
          <p:cNvPicPr preferRelativeResize="0"/>
          <p:nvPr/>
        </p:nvPicPr>
        <p:blipFill>
          <a:blip r:embed="rId7">
            <a:alphaModFix/>
          </a:blip>
          <a:stretch>
            <a:fillRect/>
          </a:stretch>
        </p:blipFill>
        <p:spPr>
          <a:xfrm>
            <a:off x="504096" y="4411877"/>
            <a:ext cx="369300" cy="263511"/>
          </a:xfrm>
          <a:prstGeom prst="rect">
            <a:avLst/>
          </a:prstGeom>
          <a:noFill/>
          <a:ln>
            <a:noFill/>
          </a:ln>
        </p:spPr>
      </p:pic>
      <p:sp>
        <p:nvSpPr>
          <p:cNvPr id="84" name="Google Shape;84;p3"/>
          <p:cNvSpPr txBox="1"/>
          <p:nvPr/>
        </p:nvSpPr>
        <p:spPr>
          <a:xfrm>
            <a:off x="1004800" y="4728032"/>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ID" sz="1200">
                <a:latin typeface="Rubik Medium"/>
                <a:ea typeface="Rubik Medium"/>
                <a:cs typeface="Rubik Medium"/>
                <a:sym typeface="Rubik Medium"/>
                <a:hlinkClick r:id="rId8"/>
              </a:rPr>
              <a:t>Alfriando C Vean</a:t>
            </a:r>
            <a:endParaRPr sz="1200" u="none" strike="noStrike" cap="none">
              <a:solidFill>
                <a:srgbClr val="000000"/>
              </a:solidFill>
              <a:latin typeface="Rubik Medium"/>
              <a:ea typeface="Rubik Medium"/>
              <a:cs typeface="Rubik Medium"/>
              <a:sym typeface="Rubik Medium"/>
            </a:endParaRPr>
          </a:p>
        </p:txBody>
      </p:sp>
      <p:sp>
        <p:nvSpPr>
          <p:cNvPr id="85" name="Google Shape;85;p3"/>
          <p:cNvSpPr txBox="1"/>
          <p:nvPr/>
        </p:nvSpPr>
        <p:spPr>
          <a:xfrm>
            <a:off x="1004800" y="4358988"/>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ID" sz="1200">
                <a:latin typeface="Rubik Medium"/>
                <a:ea typeface="Rubik Medium"/>
                <a:cs typeface="Rubik Medium"/>
                <a:sym typeface="Rubik Medium"/>
                <a:hlinkClick r:id="rId9"/>
              </a:rPr>
              <a:t>alfriandocv@gmail.com</a:t>
            </a:r>
            <a:endParaRPr sz="1200" u="none" strike="noStrike" cap="none">
              <a:solidFill>
                <a:srgbClr val="000000"/>
              </a:solidFill>
              <a:latin typeface="Rubik Medium"/>
              <a:ea typeface="Rubik Medium"/>
              <a:cs typeface="Rubik Medium"/>
              <a:sym typeface="Rubik Medium"/>
            </a:endParaRPr>
          </a:p>
        </p:txBody>
      </p:sp>
      <p:pic>
        <p:nvPicPr>
          <p:cNvPr id="3" name="Picture 2">
            <a:extLst>
              <a:ext uri="{FF2B5EF4-FFF2-40B4-BE49-F238E27FC236}">
                <a16:creationId xmlns:a16="http://schemas.microsoft.com/office/drawing/2014/main" id="{073DCA01-BD6C-4CDB-9491-747A4885109E}"/>
              </a:ext>
            </a:extLst>
          </p:cNvPr>
          <p:cNvPicPr>
            <a:picLocks noChangeAspect="1"/>
          </p:cNvPicPr>
          <p:nvPr/>
        </p:nvPicPr>
        <p:blipFill rotWithShape="1">
          <a:blip r:embed="rId10"/>
          <a:srcRect l="6689" t="14832" r="18365" b="21033"/>
          <a:stretch/>
        </p:blipFill>
        <p:spPr>
          <a:xfrm>
            <a:off x="895501" y="470775"/>
            <a:ext cx="2569874" cy="32988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4"/>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00" name="Google Shape;100;p4"/>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01" name="Google Shape;101;p4"/>
          <p:cNvSpPr txBox="1"/>
          <p:nvPr/>
        </p:nvSpPr>
        <p:spPr>
          <a:xfrm>
            <a:off x="340500" y="1406350"/>
            <a:ext cx="4905676" cy="2733026"/>
          </a:xfrm>
          <a:prstGeom prst="rect">
            <a:avLst/>
          </a:prstGeom>
          <a:noFill/>
          <a:ln>
            <a:noFill/>
          </a:ln>
        </p:spPr>
        <p:txBody>
          <a:bodyPr spcFirstLastPara="1" wrap="square" lIns="91425" tIns="91425" rIns="91425" bIns="91425" anchor="t" anchorCtr="0">
            <a:spAutoFit/>
          </a:bodyPr>
          <a:lstStyle/>
          <a:p>
            <a:pPr lvl="0" algn="just">
              <a:lnSpc>
                <a:spcPct val="115000"/>
              </a:lnSpc>
              <a:buClr>
                <a:schemeClr val="dk1"/>
              </a:buClr>
              <a:buSzPts val="1100"/>
            </a:pPr>
            <a:r>
              <a:rPr lang="en-ID" sz="1200" b="1">
                <a:latin typeface="Rubik"/>
                <a:ea typeface="Rubik"/>
                <a:cs typeface="Rubik"/>
                <a:sym typeface="Rubik"/>
              </a:rPr>
              <a:t>Kimia Farma adalah perusahaan industri farmasi pertama di Indonesia yang didirikan oleh Pemerintah Hindia Belanda tahun 1817. Nama perusahaan ini pada awalnya adalah NV Chemicalien Handle Rathkamp &amp; Co. Berdasarkan kebijaksanaan nasionalisasi atas eks perusahaan Belanda di masa awal kemerdekaan, Pemerintah Republik Indonesia melakukan peleburan sejumlah perusahaan farmasi menjadi PNF (Perusahaan Negara Farmasi) Bhinneka Kimia Farma pada tahun 1958. Kemudian pada tanggal 16 Agustus 1971, bentuk badan hukum PNF diubah menjadi Perseroan Terbatas, sehingga nama perusahaan berubah menjadi PT Kimia Farma (Persero).</a:t>
            </a:r>
          </a:p>
        </p:txBody>
      </p:sp>
      <p:sp>
        <p:nvSpPr>
          <p:cNvPr id="102" name="Google Shape;102;p4"/>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About </a:t>
            </a:r>
            <a:r>
              <a:rPr lang="en" sz="3000" b="1">
                <a:solidFill>
                  <a:schemeClr val="accent5"/>
                </a:solidFill>
                <a:latin typeface="Rubik"/>
                <a:ea typeface="Rubik"/>
                <a:cs typeface="Rubik"/>
                <a:sym typeface="Rubik"/>
              </a:rPr>
              <a:t>Company</a:t>
            </a:r>
            <a:endParaRPr sz="3000" b="1" i="0" u="none" strike="noStrike" cap="none">
              <a:solidFill>
                <a:schemeClr val="accent5"/>
              </a:solidFill>
              <a:latin typeface="Rubik"/>
              <a:ea typeface="Rubik"/>
              <a:cs typeface="Rubik"/>
              <a:sym typeface="Rubik"/>
            </a:endParaRPr>
          </a:p>
        </p:txBody>
      </p:sp>
      <p:pic>
        <p:nvPicPr>
          <p:cNvPr id="103" name="Google Shape;103;p4"/>
          <p:cNvPicPr preferRelativeResize="0"/>
          <p:nvPr/>
        </p:nvPicPr>
        <p:blipFill>
          <a:blip r:embed="rId5">
            <a:alphaModFix/>
          </a:blip>
          <a:stretch>
            <a:fillRect/>
          </a:stretch>
        </p:blipFill>
        <p:spPr>
          <a:xfrm>
            <a:off x="5499250" y="1456568"/>
            <a:ext cx="3104925" cy="1115175"/>
          </a:xfrm>
          <a:prstGeom prst="rect">
            <a:avLst/>
          </a:prstGeom>
          <a:noFill/>
          <a:ln>
            <a:noFill/>
          </a:ln>
        </p:spPr>
      </p:pic>
      <p:pic>
        <p:nvPicPr>
          <p:cNvPr id="3" name="Picture 2">
            <a:extLst>
              <a:ext uri="{FF2B5EF4-FFF2-40B4-BE49-F238E27FC236}">
                <a16:creationId xmlns:a16="http://schemas.microsoft.com/office/drawing/2014/main" id="{2E088909-2AF3-4954-B212-BF353B860AB2}"/>
              </a:ext>
            </a:extLst>
          </p:cNvPr>
          <p:cNvPicPr>
            <a:picLocks noChangeAspect="1"/>
          </p:cNvPicPr>
          <p:nvPr/>
        </p:nvPicPr>
        <p:blipFill>
          <a:blip r:embed="rId6"/>
          <a:stretch>
            <a:fillRect/>
          </a:stretch>
        </p:blipFill>
        <p:spPr>
          <a:xfrm>
            <a:off x="6243387" y="2788059"/>
            <a:ext cx="1903403" cy="190340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g265ee868302_0_99"/>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0" name="Google Shape;110;g265ee868302_0_9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11" name="Google Shape;111;g265ee868302_0_99"/>
          <p:cNvSpPr txBox="1"/>
          <p:nvPr/>
        </p:nvSpPr>
        <p:spPr>
          <a:xfrm>
            <a:off x="340500" y="1406350"/>
            <a:ext cx="8340300" cy="1015632"/>
          </a:xfrm>
          <a:prstGeom prst="rect">
            <a:avLst/>
          </a:prstGeom>
          <a:noFill/>
          <a:ln>
            <a:noFill/>
          </a:ln>
        </p:spPr>
        <p:txBody>
          <a:bodyPr spcFirstLastPara="1" wrap="square" lIns="91425" tIns="91425" rIns="91425" bIns="91425" anchor="t" anchorCtr="0">
            <a:spAutoFit/>
          </a:bodyPr>
          <a:lstStyle/>
          <a:p>
            <a:pPr lvl="0" algn="just">
              <a:lnSpc>
                <a:spcPct val="150000"/>
              </a:lnSpc>
              <a:buClr>
                <a:schemeClr val="dk1"/>
              </a:buClr>
              <a:buSzPts val="1100"/>
            </a:pPr>
            <a:r>
              <a:rPr lang="en-ID" sz="1200" b="1">
                <a:latin typeface="Rubik"/>
                <a:ea typeface="Rubik"/>
                <a:cs typeface="Rubik"/>
                <a:sym typeface="Rubik"/>
              </a:rPr>
              <a:t>Sebagai seorang </a:t>
            </a:r>
            <a:r>
              <a:rPr lang="en-ID" sz="1200" b="1" i="1">
                <a:latin typeface="Rubik"/>
                <a:ea typeface="Rubik"/>
                <a:cs typeface="Rubik"/>
                <a:sym typeface="Rubik"/>
              </a:rPr>
              <a:t>Big Data Analytics Intern </a:t>
            </a:r>
            <a:r>
              <a:rPr lang="en-ID" sz="1200" b="1">
                <a:latin typeface="Rubik"/>
                <a:ea typeface="Rubik"/>
                <a:cs typeface="Rubik"/>
                <a:sym typeface="Rubik"/>
              </a:rPr>
              <a:t>di Kimia Farma, akan dihadapkan dengan proyek utama untuk mengevaluasi kinerja bisnis Kimia Farma dari tahun 2020 hingga 2023. Pengerjaan proyek ini menekankan pemahaman yang mendalam terhadap data dan kemampuan </a:t>
            </a:r>
            <a:r>
              <a:rPr lang="en-ID" sz="1200" b="1" i="1">
                <a:latin typeface="Rubik"/>
                <a:ea typeface="Rubik"/>
                <a:cs typeface="Rubik"/>
                <a:sym typeface="Rubik"/>
              </a:rPr>
              <a:t>analytical thinking </a:t>
            </a:r>
            <a:r>
              <a:rPr lang="en-ID" sz="1200" b="1">
                <a:latin typeface="Rubik"/>
                <a:ea typeface="Rubik"/>
                <a:cs typeface="Rubik"/>
                <a:sym typeface="Rubik"/>
              </a:rPr>
              <a:t>yang baik.</a:t>
            </a:r>
            <a:endParaRPr lang="en-ID" sz="1200" b="1" i="1">
              <a:latin typeface="Rubik"/>
              <a:ea typeface="Rubik"/>
              <a:cs typeface="Rubik"/>
              <a:sym typeface="Rubik"/>
            </a:endParaRPr>
          </a:p>
        </p:txBody>
      </p:sp>
      <p:sp>
        <p:nvSpPr>
          <p:cNvPr id="112" name="Google Shape;112;g265ee868302_0_99"/>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Project </a:t>
            </a:r>
            <a:r>
              <a:rPr lang="en" sz="3000" b="1">
                <a:solidFill>
                  <a:schemeClr val="accent5"/>
                </a:solidFill>
                <a:latin typeface="Rubik"/>
                <a:ea typeface="Rubik"/>
                <a:cs typeface="Rubik"/>
                <a:sym typeface="Rubik"/>
              </a:rPr>
              <a:t>Portfolio</a:t>
            </a:r>
            <a:endParaRPr sz="3000" b="1" i="0" u="none" strike="noStrike" cap="none">
              <a:solidFill>
                <a:schemeClr val="accent5"/>
              </a:solidFill>
              <a:latin typeface="Rubik"/>
              <a:ea typeface="Rubik"/>
              <a:cs typeface="Rubik"/>
              <a:sym typeface="Rubik"/>
            </a:endParaRPr>
          </a:p>
        </p:txBody>
      </p:sp>
      <p:sp>
        <p:nvSpPr>
          <p:cNvPr id="113" name="Google Shape;113;g265ee868302_0_99"/>
          <p:cNvSpPr txBox="1"/>
          <p:nvPr/>
        </p:nvSpPr>
        <p:spPr>
          <a:xfrm>
            <a:off x="6054900" y="4058325"/>
            <a:ext cx="3089100" cy="461635"/>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sz="1200" b="1">
                <a:latin typeface="Rubik"/>
                <a:ea typeface="Rubik"/>
                <a:cs typeface="Rubik"/>
                <a:sym typeface="Rubik"/>
              </a:rPr>
              <a:t>Project explanation video </a:t>
            </a:r>
            <a:r>
              <a:rPr lang="en" sz="1200" b="1">
                <a:latin typeface="Rubik"/>
                <a:ea typeface="Rubik"/>
                <a:cs typeface="Rubik"/>
                <a:sym typeface="Rubik"/>
                <a:hlinkClick r:id="rId5"/>
              </a:rPr>
              <a:t>here</a:t>
            </a:r>
            <a:r>
              <a:rPr lang="en" sz="1200" b="1">
                <a:latin typeface="Rubik"/>
                <a:ea typeface="Rubik"/>
                <a:cs typeface="Rubik"/>
                <a:sym typeface="Rubik"/>
              </a:rPr>
              <a:t>!</a:t>
            </a:r>
            <a:endParaRPr sz="1200" b="1">
              <a:latin typeface="Rubik"/>
              <a:ea typeface="Rubik"/>
              <a:cs typeface="Rubik"/>
              <a:sym typeface="Rubik"/>
            </a:endParaRPr>
          </a:p>
        </p:txBody>
      </p:sp>
      <p:pic>
        <p:nvPicPr>
          <p:cNvPr id="5" name="Picture 4">
            <a:extLst>
              <a:ext uri="{FF2B5EF4-FFF2-40B4-BE49-F238E27FC236}">
                <a16:creationId xmlns:a16="http://schemas.microsoft.com/office/drawing/2014/main" id="{88D20FB0-EA26-4768-BE1D-0BA788B458C4}"/>
              </a:ext>
            </a:extLst>
          </p:cNvPr>
          <p:cNvPicPr>
            <a:picLocks noChangeAspect="1"/>
          </p:cNvPicPr>
          <p:nvPr/>
        </p:nvPicPr>
        <p:blipFill>
          <a:blip r:embed="rId6"/>
          <a:stretch>
            <a:fillRect/>
          </a:stretch>
        </p:blipFill>
        <p:spPr>
          <a:xfrm>
            <a:off x="340500" y="2275238"/>
            <a:ext cx="4015244" cy="302216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g23ec2985a68_1_33"/>
          <p:cNvPicPr preferRelativeResize="0"/>
          <p:nvPr/>
        </p:nvPicPr>
        <p:blipFill rotWithShape="1">
          <a:blip r:embed="rId3">
            <a:alphaModFix amt="10000"/>
          </a:blip>
          <a:srcRect/>
          <a:stretch/>
        </p:blipFill>
        <p:spPr>
          <a:xfrm>
            <a:off x="0" y="-1"/>
            <a:ext cx="9144001" cy="5143501"/>
          </a:xfrm>
          <a:prstGeom prst="rect">
            <a:avLst/>
          </a:prstGeom>
          <a:noFill/>
          <a:ln>
            <a:noFill/>
          </a:ln>
        </p:spPr>
      </p:pic>
      <p:pic>
        <p:nvPicPr>
          <p:cNvPr id="119" name="Google Shape;119;g23ec2985a68_1_3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p:cNvSpPr txBox="1"/>
          <p:nvPr/>
        </p:nvSpPr>
        <p:spPr>
          <a:xfrm>
            <a:off x="254502" y="185625"/>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a:latin typeface="Rubik"/>
                <a:ea typeface="Rubik"/>
                <a:cs typeface="Rubik"/>
                <a:sym typeface="Rubik"/>
              </a:rPr>
              <a:t>Importing Dataset to BigQuery</a:t>
            </a:r>
            <a:endParaRPr sz="2700" b="1" i="0" u="none" strike="noStrike" cap="none">
              <a:solidFill>
                <a:srgbClr val="000000"/>
              </a:solidFill>
              <a:latin typeface="Rubik"/>
              <a:ea typeface="Rubik"/>
              <a:cs typeface="Rubik"/>
              <a:sym typeface="Rubik"/>
            </a:endParaRPr>
          </a:p>
        </p:txBody>
      </p:sp>
      <p:pic>
        <p:nvPicPr>
          <p:cNvPr id="3" name="Picture 2">
            <a:extLst>
              <a:ext uri="{FF2B5EF4-FFF2-40B4-BE49-F238E27FC236}">
                <a16:creationId xmlns:a16="http://schemas.microsoft.com/office/drawing/2014/main" id="{E3643E2D-4582-4CBB-A3B4-3B3EDEAEA564}"/>
              </a:ext>
            </a:extLst>
          </p:cNvPr>
          <p:cNvPicPr>
            <a:picLocks noChangeAspect="1"/>
          </p:cNvPicPr>
          <p:nvPr/>
        </p:nvPicPr>
        <p:blipFill>
          <a:blip r:embed="rId5"/>
          <a:stretch>
            <a:fillRect/>
          </a:stretch>
        </p:blipFill>
        <p:spPr>
          <a:xfrm>
            <a:off x="0" y="785925"/>
            <a:ext cx="5886392" cy="2503020"/>
          </a:xfrm>
          <a:prstGeom prst="rect">
            <a:avLst/>
          </a:prstGeom>
        </p:spPr>
      </p:pic>
      <p:pic>
        <p:nvPicPr>
          <p:cNvPr id="5" name="Picture 4">
            <a:extLst>
              <a:ext uri="{FF2B5EF4-FFF2-40B4-BE49-F238E27FC236}">
                <a16:creationId xmlns:a16="http://schemas.microsoft.com/office/drawing/2014/main" id="{10CFCA9C-D526-4268-81D4-2450C27F39C7}"/>
              </a:ext>
            </a:extLst>
          </p:cNvPr>
          <p:cNvPicPr>
            <a:picLocks noChangeAspect="1"/>
          </p:cNvPicPr>
          <p:nvPr/>
        </p:nvPicPr>
        <p:blipFill rotWithShape="1">
          <a:blip r:embed="rId6"/>
          <a:srcRect l="9068" t="-2414" r="3350" b="-7399"/>
          <a:stretch/>
        </p:blipFill>
        <p:spPr>
          <a:xfrm>
            <a:off x="6000830" y="717315"/>
            <a:ext cx="3039151" cy="2095792"/>
          </a:xfrm>
          <a:prstGeom prst="rect">
            <a:avLst/>
          </a:prstGeom>
        </p:spPr>
      </p:pic>
      <p:sp>
        <p:nvSpPr>
          <p:cNvPr id="6" name="TextBox 5">
            <a:extLst>
              <a:ext uri="{FF2B5EF4-FFF2-40B4-BE49-F238E27FC236}">
                <a16:creationId xmlns:a16="http://schemas.microsoft.com/office/drawing/2014/main" id="{875E5D11-3157-4C4E-A6FF-89C2BEDCA549}"/>
              </a:ext>
            </a:extLst>
          </p:cNvPr>
          <p:cNvSpPr txBox="1"/>
          <p:nvPr/>
        </p:nvSpPr>
        <p:spPr>
          <a:xfrm>
            <a:off x="131736" y="3599033"/>
            <a:ext cx="8463000" cy="1600438"/>
          </a:xfrm>
          <a:prstGeom prst="rect">
            <a:avLst/>
          </a:prstGeom>
          <a:solidFill>
            <a:schemeClr val="tx2"/>
          </a:solidFill>
        </p:spPr>
        <p:txBody>
          <a:bodyPr wrap="square" rtlCol="0">
            <a:spAutoFit/>
          </a:bodyPr>
          <a:lstStyle/>
          <a:p>
            <a:pPr marL="285750" indent="-285750">
              <a:buFont typeface="Arial" panose="020B0604020202020204" pitchFamily="34" charset="0"/>
              <a:buChar char="•"/>
            </a:pPr>
            <a:r>
              <a:rPr lang="en-US">
                <a:latin typeface="Rubik" panose="020B0604020202020204" charset="-79"/>
                <a:cs typeface="Rubik" panose="020B0604020202020204" charset="-79"/>
              </a:rPr>
              <a:t>Pada halaman BigQuery, buat </a:t>
            </a:r>
            <a:r>
              <a:rPr lang="en-US" i="1">
                <a:latin typeface="Rubik" panose="020B0604020202020204" charset="-79"/>
                <a:cs typeface="Rubik" panose="020B0604020202020204" charset="-79"/>
              </a:rPr>
              <a:t>project </a:t>
            </a:r>
            <a:r>
              <a:rPr lang="en-US">
                <a:latin typeface="Rubik" panose="020B0604020202020204" charset="-79"/>
                <a:cs typeface="Rubik" panose="020B0604020202020204" charset="-79"/>
              </a:rPr>
              <a:t>baru bernama rakamin-kf-analytics</a:t>
            </a:r>
          </a:p>
          <a:p>
            <a:pPr marL="285750" indent="-285750">
              <a:buFont typeface="Arial" panose="020B0604020202020204" pitchFamily="34" charset="0"/>
              <a:buChar char="•"/>
            </a:pPr>
            <a:r>
              <a:rPr lang="en-ID">
                <a:latin typeface="Rubik" panose="020B0604020202020204" charset="-79"/>
                <a:cs typeface="Rubik" panose="020B0604020202020204" charset="-79"/>
              </a:rPr>
              <a:t>Klik opsi pada </a:t>
            </a:r>
            <a:r>
              <a:rPr lang="en-ID" i="1">
                <a:latin typeface="Rubik" panose="020B0604020202020204" charset="-79"/>
                <a:cs typeface="Rubik" panose="020B0604020202020204" charset="-79"/>
              </a:rPr>
              <a:t>project</a:t>
            </a:r>
            <a:r>
              <a:rPr lang="en-ID">
                <a:latin typeface="Rubik" panose="020B0604020202020204" charset="-79"/>
                <a:cs typeface="Rubik" panose="020B0604020202020204" charset="-79"/>
              </a:rPr>
              <a:t> (titik 3), lalu pilih “</a:t>
            </a:r>
            <a:r>
              <a:rPr lang="en-ID" i="1">
                <a:latin typeface="Rubik" panose="020B0604020202020204" charset="-79"/>
                <a:cs typeface="Rubik" panose="020B0604020202020204" charset="-79"/>
              </a:rPr>
              <a:t>create dataset</a:t>
            </a:r>
            <a:r>
              <a:rPr lang="en-ID">
                <a:latin typeface="Rubik" panose="020B0604020202020204" charset="-79"/>
                <a:cs typeface="Rubik" panose="020B0604020202020204" charset="-79"/>
              </a:rPr>
              <a:t>”</a:t>
            </a:r>
          </a:p>
          <a:p>
            <a:pPr marL="285750" indent="-285750">
              <a:buFont typeface="Arial" panose="020B0604020202020204" pitchFamily="34" charset="0"/>
              <a:buChar char="•"/>
            </a:pPr>
            <a:r>
              <a:rPr lang="en-ID">
                <a:latin typeface="Rubik" panose="020B0604020202020204" charset="-79"/>
                <a:cs typeface="Rubik" panose="020B0604020202020204" charset="-79"/>
              </a:rPr>
              <a:t>Klik opsi pada </a:t>
            </a:r>
            <a:r>
              <a:rPr lang="en-ID" i="1">
                <a:latin typeface="Rubik" panose="020B0604020202020204" charset="-79"/>
                <a:cs typeface="Rubik" panose="020B0604020202020204" charset="-79"/>
              </a:rPr>
              <a:t>dataset</a:t>
            </a:r>
            <a:r>
              <a:rPr lang="en-ID">
                <a:latin typeface="Rubik" panose="020B0604020202020204" charset="-79"/>
                <a:cs typeface="Rubik" panose="020B0604020202020204" charset="-79"/>
              </a:rPr>
              <a:t> (titik 3), lalu pilih “</a:t>
            </a:r>
            <a:r>
              <a:rPr lang="en-ID" i="1">
                <a:latin typeface="Rubik" panose="020B0604020202020204" charset="-79"/>
                <a:cs typeface="Rubik" panose="020B0604020202020204" charset="-79"/>
              </a:rPr>
              <a:t>create table</a:t>
            </a:r>
            <a:r>
              <a:rPr lang="en-ID">
                <a:latin typeface="Rubik" panose="020B0604020202020204" charset="-79"/>
                <a:cs typeface="Rubik" panose="020B0604020202020204" charset="-79"/>
              </a:rPr>
              <a:t>”</a:t>
            </a:r>
          </a:p>
          <a:p>
            <a:pPr marL="285750" indent="-285750">
              <a:buFont typeface="Arial" panose="020B0604020202020204" pitchFamily="34" charset="0"/>
              <a:buChar char="•"/>
            </a:pPr>
            <a:r>
              <a:rPr lang="en-ID">
                <a:latin typeface="Rubik" panose="020B0604020202020204" charset="-79"/>
                <a:cs typeface="Rubik" panose="020B0604020202020204" charset="-79"/>
              </a:rPr>
              <a:t>Pada </a:t>
            </a:r>
            <a:r>
              <a:rPr lang="en-ID" i="1">
                <a:latin typeface="Rubik" panose="020B0604020202020204" charset="-79"/>
                <a:cs typeface="Rubik" panose="020B0604020202020204" charset="-79"/>
              </a:rPr>
              <a:t>Source </a:t>
            </a:r>
            <a:r>
              <a:rPr lang="en-ID">
                <a:latin typeface="Rubik" panose="020B0604020202020204" charset="-79"/>
                <a:cs typeface="Rubik" panose="020B0604020202020204" charset="-79"/>
                <a:sym typeface="Wingdings" panose="05000000000000000000" pitchFamily="2" charset="2"/>
              </a:rPr>
              <a:t> </a:t>
            </a:r>
            <a:r>
              <a:rPr lang="en-ID" i="1">
                <a:latin typeface="Rubik" panose="020B0604020202020204" charset="-79"/>
                <a:cs typeface="Rubik" panose="020B0604020202020204" charset="-79"/>
                <a:sym typeface="Wingdings" panose="05000000000000000000" pitchFamily="2" charset="2"/>
              </a:rPr>
              <a:t>Create table from</a:t>
            </a:r>
            <a:r>
              <a:rPr lang="en-ID">
                <a:latin typeface="Rubik" panose="020B0604020202020204" charset="-79"/>
                <a:cs typeface="Rubik" panose="020B0604020202020204" charset="-79"/>
                <a:sym typeface="Wingdings" panose="05000000000000000000" pitchFamily="2" charset="2"/>
              </a:rPr>
              <a:t> pilih “</a:t>
            </a:r>
            <a:r>
              <a:rPr lang="en-ID" i="1">
                <a:latin typeface="Rubik" panose="020B0604020202020204" charset="-79"/>
                <a:cs typeface="Rubik" panose="020B0604020202020204" charset="-79"/>
                <a:sym typeface="Wingdings" panose="05000000000000000000" pitchFamily="2" charset="2"/>
              </a:rPr>
              <a:t>Upload</a:t>
            </a:r>
            <a:r>
              <a:rPr lang="en-ID">
                <a:latin typeface="Rubik" panose="020B0604020202020204" charset="-79"/>
                <a:cs typeface="Rubik" panose="020B0604020202020204" charset="-79"/>
                <a:sym typeface="Wingdings" panose="05000000000000000000" pitchFamily="2" charset="2"/>
              </a:rPr>
              <a:t>”</a:t>
            </a:r>
            <a:endParaRPr lang="en-ID">
              <a:latin typeface="Rubik" panose="020B0604020202020204" charset="-79"/>
              <a:cs typeface="Rubik" panose="020B0604020202020204" charset="-79"/>
            </a:endParaRPr>
          </a:p>
          <a:p>
            <a:pPr marL="285750" indent="-285750">
              <a:buFont typeface="Arial" panose="020B0604020202020204" pitchFamily="34" charset="0"/>
              <a:buChar char="•"/>
            </a:pPr>
            <a:r>
              <a:rPr lang="en-ID">
                <a:latin typeface="Rubik" panose="020B0604020202020204" charset="-79"/>
                <a:cs typeface="Rubik" panose="020B0604020202020204" charset="-79"/>
              </a:rPr>
              <a:t>Unggah </a:t>
            </a:r>
            <a:r>
              <a:rPr lang="en-ID" i="1">
                <a:latin typeface="Rubik" panose="020B0604020202020204" charset="-79"/>
                <a:cs typeface="Rubik" panose="020B0604020202020204" charset="-79"/>
              </a:rPr>
              <a:t>file .</a:t>
            </a:r>
            <a:r>
              <a:rPr lang="en-ID">
                <a:latin typeface="Rubik" panose="020B0604020202020204" charset="-79"/>
                <a:cs typeface="Rubik" panose="020B0604020202020204" charset="-79"/>
              </a:rPr>
              <a:t>csv berisi data yang ingin diimpor</a:t>
            </a:r>
          </a:p>
          <a:p>
            <a:pPr marL="285750" indent="-285750">
              <a:buFont typeface="Arial" panose="020B0604020202020204" pitchFamily="34" charset="0"/>
              <a:buChar char="•"/>
            </a:pPr>
            <a:r>
              <a:rPr lang="en-ID">
                <a:latin typeface="Rubik" panose="020B0604020202020204" charset="-79"/>
                <a:cs typeface="Rubik" panose="020B0604020202020204" charset="-79"/>
              </a:rPr>
              <a:t>Ulangi sampai semua tabel terbuat</a:t>
            </a:r>
          </a:p>
          <a:p>
            <a:pPr marL="285750" indent="-285750">
              <a:buFont typeface="Arial" panose="020B0604020202020204" pitchFamily="34" charset="0"/>
              <a:buChar char="•"/>
            </a:pPr>
            <a:endParaRPr lang="en-ID"/>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g23ec2985a68_1_33"/>
          <p:cNvPicPr preferRelativeResize="0"/>
          <p:nvPr/>
        </p:nvPicPr>
        <p:blipFill rotWithShape="1">
          <a:blip r:embed="rId3">
            <a:alphaModFix amt="10000"/>
          </a:blip>
          <a:srcRect/>
          <a:stretch/>
        </p:blipFill>
        <p:spPr>
          <a:xfrm>
            <a:off x="0" y="-1"/>
            <a:ext cx="9144001" cy="5143501"/>
          </a:xfrm>
          <a:prstGeom prst="rect">
            <a:avLst/>
          </a:prstGeom>
          <a:noFill/>
          <a:ln>
            <a:noFill/>
          </a:ln>
        </p:spPr>
      </p:pic>
      <p:pic>
        <p:nvPicPr>
          <p:cNvPr id="119" name="Google Shape;119;g23ec2985a68_1_3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p:cNvSpPr txBox="1"/>
          <p:nvPr/>
        </p:nvSpPr>
        <p:spPr>
          <a:xfrm>
            <a:off x="254502" y="185625"/>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 marR="0" lvl="0" algn="l" rtl="0">
              <a:lnSpc>
                <a:spcPct val="100000"/>
              </a:lnSpc>
              <a:spcBef>
                <a:spcPts val="0"/>
              </a:spcBef>
              <a:spcAft>
                <a:spcPts val="0"/>
              </a:spcAft>
              <a:buClr>
                <a:srgbClr val="000000"/>
              </a:buClr>
              <a:buSzPts val="2700"/>
            </a:pPr>
            <a:r>
              <a:rPr lang="en-US" sz="2700" b="1">
                <a:latin typeface="Rubik" panose="020B0604020202020204" charset="-79"/>
                <a:ea typeface="Rubik"/>
                <a:cs typeface="Rubik" panose="020B0604020202020204" charset="-79"/>
                <a:sym typeface="Rubik"/>
              </a:rPr>
              <a:t>k</a:t>
            </a:r>
            <a:r>
              <a:rPr lang="en-US" sz="2700" b="1" i="0" u="none" strike="noStrike" cap="none">
                <a:solidFill>
                  <a:srgbClr val="000000"/>
                </a:solidFill>
                <a:latin typeface="Rubik" panose="020B0604020202020204" charset="-79"/>
                <a:ea typeface="Rubik"/>
                <a:cs typeface="Rubik" panose="020B0604020202020204" charset="-79"/>
                <a:sym typeface="Rubik"/>
              </a:rPr>
              <a:t>f_final_transaction</a:t>
            </a:r>
            <a:endParaRPr sz="2700" b="1" i="0" u="none" strike="noStrike" cap="none">
              <a:solidFill>
                <a:srgbClr val="000000"/>
              </a:solidFill>
              <a:latin typeface="Rubik" panose="020B0604020202020204" charset="-79"/>
              <a:ea typeface="Rubik"/>
              <a:cs typeface="Rubik" panose="020B0604020202020204" charset="-79"/>
              <a:sym typeface="Rubik"/>
            </a:endParaRPr>
          </a:p>
        </p:txBody>
      </p:sp>
      <p:sp>
        <p:nvSpPr>
          <p:cNvPr id="6" name="TextBox 5">
            <a:extLst>
              <a:ext uri="{FF2B5EF4-FFF2-40B4-BE49-F238E27FC236}">
                <a16:creationId xmlns:a16="http://schemas.microsoft.com/office/drawing/2014/main" id="{875E5D11-3157-4C4E-A6FF-89C2BEDCA549}"/>
              </a:ext>
            </a:extLst>
          </p:cNvPr>
          <p:cNvSpPr txBox="1"/>
          <p:nvPr/>
        </p:nvSpPr>
        <p:spPr>
          <a:xfrm>
            <a:off x="65868" y="3599032"/>
            <a:ext cx="4350096" cy="1015663"/>
          </a:xfrm>
          <a:prstGeom prst="rect">
            <a:avLst/>
          </a:prstGeom>
          <a:solidFill>
            <a:schemeClr val="tx2"/>
          </a:solidFill>
        </p:spPr>
        <p:txBody>
          <a:bodyPr wrap="square" rtlCol="0">
            <a:spAutoFit/>
          </a:bodyPr>
          <a:lstStyle/>
          <a:p>
            <a:r>
              <a:rPr lang="en-ID" sz="1200">
                <a:latin typeface="Rubik" panose="020B0604020202020204" charset="-79"/>
                <a:cs typeface="Rubik" panose="020B0604020202020204" charset="-79"/>
              </a:rPr>
              <a:t>● transaction_id: kode id transaksi, </a:t>
            </a:r>
          </a:p>
          <a:p>
            <a:r>
              <a:rPr lang="en-ID" sz="1200">
                <a:latin typeface="Rubik" panose="020B0604020202020204" charset="-79"/>
                <a:cs typeface="Rubik" panose="020B0604020202020204" charset="-79"/>
              </a:rPr>
              <a:t>● product_id : kode produk obat, </a:t>
            </a:r>
          </a:p>
          <a:p>
            <a:r>
              <a:rPr lang="en-ID" sz="1200">
                <a:latin typeface="Rubik" panose="020B0604020202020204" charset="-79"/>
                <a:cs typeface="Rubik" panose="020B0604020202020204" charset="-79"/>
              </a:rPr>
              <a:t>● branch_id: kode id cabang Kimia Farma, </a:t>
            </a:r>
          </a:p>
          <a:p>
            <a:r>
              <a:rPr lang="en-ID" sz="1200">
                <a:latin typeface="Rubik" panose="020B0604020202020204" charset="-79"/>
                <a:cs typeface="Rubik" panose="020B0604020202020204" charset="-79"/>
              </a:rPr>
              <a:t>● customer_name: nama customer yang melakukan transaksi,</a:t>
            </a:r>
          </a:p>
        </p:txBody>
      </p:sp>
      <p:pic>
        <p:nvPicPr>
          <p:cNvPr id="2" name="Picture 1">
            <a:extLst>
              <a:ext uri="{FF2B5EF4-FFF2-40B4-BE49-F238E27FC236}">
                <a16:creationId xmlns:a16="http://schemas.microsoft.com/office/drawing/2014/main" id="{6595F418-CFEB-4B77-93BE-DAFB45DAAC11}"/>
              </a:ext>
            </a:extLst>
          </p:cNvPr>
          <p:cNvPicPr>
            <a:picLocks noChangeAspect="1"/>
          </p:cNvPicPr>
          <p:nvPr/>
        </p:nvPicPr>
        <p:blipFill>
          <a:blip r:embed="rId5"/>
          <a:stretch>
            <a:fillRect/>
          </a:stretch>
        </p:blipFill>
        <p:spPr>
          <a:xfrm>
            <a:off x="0" y="912551"/>
            <a:ext cx="9144000" cy="2171788"/>
          </a:xfrm>
          <a:prstGeom prst="rect">
            <a:avLst/>
          </a:prstGeom>
        </p:spPr>
      </p:pic>
      <p:sp>
        <p:nvSpPr>
          <p:cNvPr id="9" name="TextBox 8">
            <a:extLst>
              <a:ext uri="{FF2B5EF4-FFF2-40B4-BE49-F238E27FC236}">
                <a16:creationId xmlns:a16="http://schemas.microsoft.com/office/drawing/2014/main" id="{22C73447-B4DF-46DC-BE0B-3610ABB0BAEC}"/>
              </a:ext>
            </a:extLst>
          </p:cNvPr>
          <p:cNvSpPr txBox="1"/>
          <p:nvPr/>
        </p:nvSpPr>
        <p:spPr>
          <a:xfrm>
            <a:off x="4728036" y="3599032"/>
            <a:ext cx="4350096" cy="1200329"/>
          </a:xfrm>
          <a:prstGeom prst="rect">
            <a:avLst/>
          </a:prstGeom>
          <a:solidFill>
            <a:schemeClr val="tx2"/>
          </a:solidFill>
        </p:spPr>
        <p:txBody>
          <a:bodyPr wrap="square" rtlCol="0">
            <a:spAutoFit/>
          </a:bodyPr>
          <a:lstStyle/>
          <a:p>
            <a:r>
              <a:rPr lang="en-ID" sz="1200">
                <a:latin typeface="Rubik" panose="020B0604020202020204" charset="-79"/>
                <a:cs typeface="Rubik" panose="020B0604020202020204" charset="-79"/>
              </a:rPr>
              <a:t>● date: tanggal transaksi dilakukan, </a:t>
            </a:r>
          </a:p>
          <a:p>
            <a:r>
              <a:rPr lang="en-ID" sz="1200">
                <a:latin typeface="Rubik" panose="020B0604020202020204" charset="-79"/>
                <a:cs typeface="Rubik" panose="020B0604020202020204" charset="-79"/>
              </a:rPr>
              <a:t>● price: harga obat, </a:t>
            </a:r>
          </a:p>
          <a:p>
            <a:r>
              <a:rPr lang="en-ID" sz="1200">
                <a:latin typeface="Rubik" panose="020B0604020202020204" charset="-79"/>
                <a:cs typeface="Rubik" panose="020B0604020202020204" charset="-79"/>
              </a:rPr>
              <a:t>● discount_percentage: Persentase diskon yang diberikan pada obat, </a:t>
            </a:r>
          </a:p>
          <a:p>
            <a:r>
              <a:rPr lang="en-ID" sz="1200">
                <a:latin typeface="Rubik" panose="020B0604020202020204" charset="-79"/>
                <a:cs typeface="Rubik" panose="020B0604020202020204" charset="-79"/>
              </a:rPr>
              <a:t>● rating: penilaian konsumen terhadap transaksi yang dilakukan. </a:t>
            </a:r>
          </a:p>
        </p:txBody>
      </p:sp>
    </p:spTree>
    <p:extLst>
      <p:ext uri="{BB962C8B-B14F-4D97-AF65-F5344CB8AC3E}">
        <p14:creationId xmlns:p14="http://schemas.microsoft.com/office/powerpoint/2010/main" val="4262282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g23ec2985a68_1_33"/>
          <p:cNvPicPr preferRelativeResize="0"/>
          <p:nvPr/>
        </p:nvPicPr>
        <p:blipFill rotWithShape="1">
          <a:blip r:embed="rId3">
            <a:alphaModFix amt="10000"/>
          </a:blip>
          <a:srcRect/>
          <a:stretch/>
        </p:blipFill>
        <p:spPr>
          <a:xfrm>
            <a:off x="0" y="-1"/>
            <a:ext cx="9144001" cy="5143501"/>
          </a:xfrm>
          <a:prstGeom prst="rect">
            <a:avLst/>
          </a:prstGeom>
          <a:noFill/>
          <a:ln>
            <a:noFill/>
          </a:ln>
        </p:spPr>
      </p:pic>
      <p:pic>
        <p:nvPicPr>
          <p:cNvPr id="119" name="Google Shape;119;g23ec2985a68_1_3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p:cNvSpPr txBox="1"/>
          <p:nvPr/>
        </p:nvSpPr>
        <p:spPr>
          <a:xfrm>
            <a:off x="254502" y="185625"/>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 marR="0" lvl="0" algn="l" rtl="0">
              <a:lnSpc>
                <a:spcPct val="100000"/>
              </a:lnSpc>
              <a:spcBef>
                <a:spcPts val="0"/>
              </a:spcBef>
              <a:spcAft>
                <a:spcPts val="0"/>
              </a:spcAft>
              <a:buClr>
                <a:srgbClr val="000000"/>
              </a:buClr>
              <a:buSzPts val="2700"/>
            </a:pPr>
            <a:r>
              <a:rPr lang="en-US" sz="2700" b="1">
                <a:latin typeface="Rubik" panose="020B0604020202020204" charset="-79"/>
                <a:ea typeface="Rubik"/>
                <a:cs typeface="Rubik" panose="020B0604020202020204" charset="-79"/>
                <a:sym typeface="Rubik"/>
              </a:rPr>
              <a:t>k</a:t>
            </a:r>
            <a:r>
              <a:rPr lang="en-US" sz="2700" b="1" i="0" u="none" strike="noStrike" cap="none">
                <a:solidFill>
                  <a:srgbClr val="000000"/>
                </a:solidFill>
                <a:latin typeface="Rubik" panose="020B0604020202020204" charset="-79"/>
                <a:ea typeface="Rubik"/>
                <a:cs typeface="Rubik" panose="020B0604020202020204" charset="-79"/>
                <a:sym typeface="Rubik"/>
              </a:rPr>
              <a:t>f_</a:t>
            </a:r>
            <a:r>
              <a:rPr lang="en-US" sz="2700" b="1">
                <a:latin typeface="Rubik" panose="020B0604020202020204" charset="-79"/>
                <a:ea typeface="Rubik"/>
                <a:cs typeface="Rubik" panose="020B0604020202020204" charset="-79"/>
                <a:sym typeface="Rubik"/>
              </a:rPr>
              <a:t>inventory</a:t>
            </a:r>
            <a:endParaRPr sz="2700" b="1" i="0" u="none" strike="noStrike" cap="none">
              <a:solidFill>
                <a:srgbClr val="000000"/>
              </a:solidFill>
              <a:latin typeface="Rubik" panose="020B0604020202020204" charset="-79"/>
              <a:ea typeface="Rubik"/>
              <a:cs typeface="Rubik" panose="020B0604020202020204" charset="-79"/>
              <a:sym typeface="Rubik"/>
            </a:endParaRPr>
          </a:p>
        </p:txBody>
      </p:sp>
      <p:sp>
        <p:nvSpPr>
          <p:cNvPr id="6" name="TextBox 5">
            <a:extLst>
              <a:ext uri="{FF2B5EF4-FFF2-40B4-BE49-F238E27FC236}">
                <a16:creationId xmlns:a16="http://schemas.microsoft.com/office/drawing/2014/main" id="{875E5D11-3157-4C4E-A6FF-89C2BEDCA549}"/>
              </a:ext>
            </a:extLst>
          </p:cNvPr>
          <p:cNvSpPr txBox="1"/>
          <p:nvPr/>
        </p:nvSpPr>
        <p:spPr>
          <a:xfrm>
            <a:off x="65868" y="3599032"/>
            <a:ext cx="4350096" cy="1015663"/>
          </a:xfrm>
          <a:prstGeom prst="rect">
            <a:avLst/>
          </a:prstGeom>
          <a:solidFill>
            <a:schemeClr val="tx2"/>
          </a:solidFill>
        </p:spPr>
        <p:txBody>
          <a:bodyPr wrap="square" rtlCol="0">
            <a:spAutoFit/>
          </a:bodyPr>
          <a:lstStyle/>
          <a:p>
            <a:r>
              <a:rPr lang="en-ID" sz="1200">
                <a:latin typeface="Rubik" panose="020B0604020202020204" charset="-79"/>
                <a:cs typeface="Rubik" panose="020B0604020202020204" charset="-79"/>
              </a:rPr>
              <a:t>● inventory_ID: kode inventory produk obat, </a:t>
            </a:r>
          </a:p>
          <a:p>
            <a:r>
              <a:rPr lang="en-ID" sz="1200">
                <a:latin typeface="Rubik" panose="020B0604020202020204" charset="-79"/>
                <a:cs typeface="Rubik" panose="020B0604020202020204" charset="-79"/>
              </a:rPr>
              <a:t>● branch_id: kode id cabang Kimia Farma, </a:t>
            </a:r>
          </a:p>
          <a:p>
            <a:r>
              <a:rPr lang="en-ID" sz="1200">
                <a:latin typeface="Rubik" panose="020B0604020202020204" charset="-79"/>
                <a:cs typeface="Rubik" panose="020B0604020202020204" charset="-79"/>
              </a:rPr>
              <a:t>● product_id: kode id produk obat, </a:t>
            </a:r>
          </a:p>
          <a:p>
            <a:r>
              <a:rPr lang="en-ID" sz="1200">
                <a:latin typeface="Rubik" panose="020B0604020202020204" charset="-79"/>
                <a:cs typeface="Rubik" panose="020B0604020202020204" charset="-79"/>
              </a:rPr>
              <a:t>● product_name: nama produk obat, </a:t>
            </a:r>
          </a:p>
          <a:p>
            <a:r>
              <a:rPr lang="en-ID" sz="1200">
                <a:latin typeface="Rubik" panose="020B0604020202020204" charset="-79"/>
                <a:cs typeface="Rubik" panose="020B0604020202020204" charset="-79"/>
              </a:rPr>
              <a:t>● opname_stock: jumlah stok produk obat</a:t>
            </a:r>
          </a:p>
        </p:txBody>
      </p:sp>
      <p:pic>
        <p:nvPicPr>
          <p:cNvPr id="3" name="Picture 2">
            <a:extLst>
              <a:ext uri="{FF2B5EF4-FFF2-40B4-BE49-F238E27FC236}">
                <a16:creationId xmlns:a16="http://schemas.microsoft.com/office/drawing/2014/main" id="{F1DB77FE-F2FD-4905-9E85-F9C6511CCF26}"/>
              </a:ext>
            </a:extLst>
          </p:cNvPr>
          <p:cNvPicPr>
            <a:picLocks noChangeAspect="1"/>
          </p:cNvPicPr>
          <p:nvPr/>
        </p:nvPicPr>
        <p:blipFill>
          <a:blip r:embed="rId5"/>
          <a:stretch>
            <a:fillRect/>
          </a:stretch>
        </p:blipFill>
        <p:spPr>
          <a:xfrm>
            <a:off x="127251" y="664647"/>
            <a:ext cx="8889498" cy="2809634"/>
          </a:xfrm>
          <a:prstGeom prst="rect">
            <a:avLst/>
          </a:prstGeom>
        </p:spPr>
      </p:pic>
    </p:spTree>
    <p:extLst>
      <p:ext uri="{BB962C8B-B14F-4D97-AF65-F5344CB8AC3E}">
        <p14:creationId xmlns:p14="http://schemas.microsoft.com/office/powerpoint/2010/main" val="1359650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g23ec2985a68_1_33"/>
          <p:cNvPicPr preferRelativeResize="0"/>
          <p:nvPr/>
        </p:nvPicPr>
        <p:blipFill rotWithShape="1">
          <a:blip r:embed="rId3">
            <a:alphaModFix amt="10000"/>
          </a:blip>
          <a:srcRect/>
          <a:stretch/>
        </p:blipFill>
        <p:spPr>
          <a:xfrm>
            <a:off x="0" y="-1"/>
            <a:ext cx="9144001" cy="5143501"/>
          </a:xfrm>
          <a:prstGeom prst="rect">
            <a:avLst/>
          </a:prstGeom>
          <a:noFill/>
          <a:ln>
            <a:noFill/>
          </a:ln>
        </p:spPr>
      </p:pic>
      <p:pic>
        <p:nvPicPr>
          <p:cNvPr id="119" name="Google Shape;119;g23ec2985a68_1_3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p:cNvSpPr txBox="1"/>
          <p:nvPr/>
        </p:nvSpPr>
        <p:spPr>
          <a:xfrm>
            <a:off x="254502" y="177876"/>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 marR="0" lvl="0" algn="l" rtl="0">
              <a:lnSpc>
                <a:spcPct val="100000"/>
              </a:lnSpc>
              <a:spcBef>
                <a:spcPts val="0"/>
              </a:spcBef>
              <a:spcAft>
                <a:spcPts val="0"/>
              </a:spcAft>
              <a:buClr>
                <a:srgbClr val="000000"/>
              </a:buClr>
              <a:buSzPts val="2700"/>
            </a:pPr>
            <a:r>
              <a:rPr lang="en-US" sz="2700" b="1" i="0" u="none" strike="noStrike" cap="none">
                <a:solidFill>
                  <a:srgbClr val="000000"/>
                </a:solidFill>
                <a:latin typeface="Rubik" panose="020B0604020202020204" charset="-79"/>
                <a:ea typeface="Rubik"/>
                <a:cs typeface="Rubik" panose="020B0604020202020204" charset="-79"/>
                <a:sym typeface="Rubik"/>
              </a:rPr>
              <a:t>kf</a:t>
            </a:r>
            <a:r>
              <a:rPr lang="en-US" sz="2700" b="1">
                <a:latin typeface="Rubik" panose="020B0604020202020204" charset="-79"/>
                <a:ea typeface="Rubik"/>
                <a:cs typeface="Rubik" panose="020B0604020202020204" charset="-79"/>
                <a:sym typeface="Rubik"/>
              </a:rPr>
              <a:t>_kantor_cabang</a:t>
            </a:r>
            <a:endParaRPr sz="2700" b="1" i="0" u="none" strike="noStrike" cap="none">
              <a:solidFill>
                <a:srgbClr val="000000"/>
              </a:solidFill>
              <a:latin typeface="Rubik" panose="020B0604020202020204" charset="-79"/>
              <a:ea typeface="Rubik"/>
              <a:cs typeface="Rubik" panose="020B0604020202020204" charset="-79"/>
              <a:sym typeface="Rubik"/>
            </a:endParaRPr>
          </a:p>
        </p:txBody>
      </p:sp>
      <p:sp>
        <p:nvSpPr>
          <p:cNvPr id="6" name="TextBox 5">
            <a:extLst>
              <a:ext uri="{FF2B5EF4-FFF2-40B4-BE49-F238E27FC236}">
                <a16:creationId xmlns:a16="http://schemas.microsoft.com/office/drawing/2014/main" id="{875E5D11-3157-4C4E-A6FF-89C2BEDCA549}"/>
              </a:ext>
            </a:extLst>
          </p:cNvPr>
          <p:cNvSpPr txBox="1"/>
          <p:nvPr/>
        </p:nvSpPr>
        <p:spPr>
          <a:xfrm>
            <a:off x="65868" y="3599032"/>
            <a:ext cx="4350096" cy="1200329"/>
          </a:xfrm>
          <a:prstGeom prst="rect">
            <a:avLst/>
          </a:prstGeom>
          <a:solidFill>
            <a:schemeClr val="tx2"/>
          </a:solidFill>
        </p:spPr>
        <p:txBody>
          <a:bodyPr wrap="square" rtlCol="0">
            <a:spAutoFit/>
          </a:bodyPr>
          <a:lstStyle/>
          <a:p>
            <a:r>
              <a:rPr lang="en-ID" sz="1200">
                <a:latin typeface="Rubik" panose="020B0604020202020204" charset="-79"/>
                <a:cs typeface="Rubik" panose="020B0604020202020204" charset="-79"/>
              </a:rPr>
              <a:t>● branch_id: kode id cabang Kimia Farma, </a:t>
            </a:r>
          </a:p>
          <a:p>
            <a:r>
              <a:rPr lang="en-ID" sz="1200">
                <a:latin typeface="Rubik" panose="020B0604020202020204" charset="-79"/>
                <a:cs typeface="Rubik" panose="020B0604020202020204" charset="-79"/>
              </a:rPr>
              <a:t>● branch_category: kategori cabang Kimia Farma, </a:t>
            </a:r>
          </a:p>
          <a:p>
            <a:r>
              <a:rPr lang="en-ID" sz="1200">
                <a:latin typeface="Rubik" panose="020B0604020202020204" charset="-79"/>
                <a:cs typeface="Rubik" panose="020B0604020202020204" charset="-79"/>
              </a:rPr>
              <a:t>● branch_name: nama kantor cabang Kimia Farma, </a:t>
            </a:r>
          </a:p>
          <a:p>
            <a:r>
              <a:rPr lang="en-ID" sz="1200">
                <a:latin typeface="Rubik" panose="020B0604020202020204" charset="-79"/>
                <a:cs typeface="Rubik" panose="020B0604020202020204" charset="-79"/>
              </a:rPr>
              <a:t>● kota: kota cabang Kimia Farma, </a:t>
            </a:r>
          </a:p>
          <a:p>
            <a:r>
              <a:rPr lang="en-ID" sz="1200">
                <a:latin typeface="Rubik" panose="020B0604020202020204" charset="-79"/>
                <a:cs typeface="Rubik" panose="020B0604020202020204" charset="-79"/>
              </a:rPr>
              <a:t>● provinsi: provinsi cabang Kimia Farma, </a:t>
            </a:r>
          </a:p>
          <a:p>
            <a:r>
              <a:rPr lang="en-ID" sz="1200">
                <a:latin typeface="Rubik" panose="020B0604020202020204" charset="-79"/>
                <a:cs typeface="Rubik" panose="020B0604020202020204" charset="-79"/>
              </a:rPr>
              <a:t>● rating: penilaian konsumen terhadap cabang Kimia Farma</a:t>
            </a:r>
          </a:p>
        </p:txBody>
      </p:sp>
      <p:pic>
        <p:nvPicPr>
          <p:cNvPr id="2" name="Picture 1">
            <a:extLst>
              <a:ext uri="{FF2B5EF4-FFF2-40B4-BE49-F238E27FC236}">
                <a16:creationId xmlns:a16="http://schemas.microsoft.com/office/drawing/2014/main" id="{D8270CD5-72C8-4E70-9874-9875AC2AD4B9}"/>
              </a:ext>
            </a:extLst>
          </p:cNvPr>
          <p:cNvPicPr>
            <a:picLocks noChangeAspect="1"/>
          </p:cNvPicPr>
          <p:nvPr/>
        </p:nvPicPr>
        <p:blipFill>
          <a:blip r:embed="rId5"/>
          <a:stretch>
            <a:fillRect/>
          </a:stretch>
        </p:blipFill>
        <p:spPr>
          <a:xfrm>
            <a:off x="0" y="785925"/>
            <a:ext cx="9144000" cy="2378675"/>
          </a:xfrm>
          <a:prstGeom prst="rect">
            <a:avLst/>
          </a:prstGeom>
        </p:spPr>
      </p:pic>
    </p:spTree>
    <p:extLst>
      <p:ext uri="{BB962C8B-B14F-4D97-AF65-F5344CB8AC3E}">
        <p14:creationId xmlns:p14="http://schemas.microsoft.com/office/powerpoint/2010/main" val="901536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g23ec2985a68_1_33"/>
          <p:cNvPicPr preferRelativeResize="0"/>
          <p:nvPr/>
        </p:nvPicPr>
        <p:blipFill rotWithShape="1">
          <a:blip r:embed="rId3">
            <a:alphaModFix amt="10000"/>
          </a:blip>
          <a:srcRect/>
          <a:stretch/>
        </p:blipFill>
        <p:spPr>
          <a:xfrm>
            <a:off x="0" y="-1"/>
            <a:ext cx="9144001" cy="5143501"/>
          </a:xfrm>
          <a:prstGeom prst="rect">
            <a:avLst/>
          </a:prstGeom>
          <a:noFill/>
          <a:ln>
            <a:noFill/>
          </a:ln>
        </p:spPr>
      </p:pic>
      <p:pic>
        <p:nvPicPr>
          <p:cNvPr id="119" name="Google Shape;119;g23ec2985a68_1_3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p:cNvSpPr txBox="1"/>
          <p:nvPr/>
        </p:nvSpPr>
        <p:spPr>
          <a:xfrm>
            <a:off x="254502" y="177876"/>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 marR="0" lvl="0" algn="l" rtl="0">
              <a:lnSpc>
                <a:spcPct val="100000"/>
              </a:lnSpc>
              <a:spcBef>
                <a:spcPts val="0"/>
              </a:spcBef>
              <a:spcAft>
                <a:spcPts val="0"/>
              </a:spcAft>
              <a:buClr>
                <a:srgbClr val="000000"/>
              </a:buClr>
              <a:buSzPts val="2700"/>
            </a:pPr>
            <a:r>
              <a:rPr lang="en-US" sz="2700" b="1" i="0" u="none" strike="noStrike" cap="none">
                <a:solidFill>
                  <a:srgbClr val="000000"/>
                </a:solidFill>
                <a:latin typeface="Rubik" panose="020B0604020202020204" charset="-79"/>
                <a:ea typeface="Rubik"/>
                <a:cs typeface="Rubik" panose="020B0604020202020204" charset="-79"/>
                <a:sym typeface="Rubik"/>
              </a:rPr>
              <a:t>kf</a:t>
            </a:r>
            <a:r>
              <a:rPr lang="en-US" sz="2700" b="1">
                <a:latin typeface="Rubik" panose="020B0604020202020204" charset="-79"/>
                <a:ea typeface="Rubik"/>
                <a:cs typeface="Rubik" panose="020B0604020202020204" charset="-79"/>
                <a:sym typeface="Rubik"/>
              </a:rPr>
              <a:t>_product</a:t>
            </a:r>
            <a:endParaRPr sz="2700" b="1" i="0" u="none" strike="noStrike" cap="none">
              <a:solidFill>
                <a:srgbClr val="000000"/>
              </a:solidFill>
              <a:latin typeface="Rubik" panose="020B0604020202020204" charset="-79"/>
              <a:ea typeface="Rubik"/>
              <a:cs typeface="Rubik" panose="020B0604020202020204" charset="-79"/>
              <a:sym typeface="Rubik"/>
            </a:endParaRPr>
          </a:p>
        </p:txBody>
      </p:sp>
      <p:sp>
        <p:nvSpPr>
          <p:cNvPr id="6" name="TextBox 5">
            <a:extLst>
              <a:ext uri="{FF2B5EF4-FFF2-40B4-BE49-F238E27FC236}">
                <a16:creationId xmlns:a16="http://schemas.microsoft.com/office/drawing/2014/main" id="{875E5D11-3157-4C4E-A6FF-89C2BEDCA549}"/>
              </a:ext>
            </a:extLst>
          </p:cNvPr>
          <p:cNvSpPr txBox="1"/>
          <p:nvPr/>
        </p:nvSpPr>
        <p:spPr>
          <a:xfrm>
            <a:off x="135906" y="4103534"/>
            <a:ext cx="4350096" cy="830997"/>
          </a:xfrm>
          <a:prstGeom prst="rect">
            <a:avLst/>
          </a:prstGeom>
          <a:solidFill>
            <a:schemeClr val="tx2"/>
          </a:solidFill>
        </p:spPr>
        <p:txBody>
          <a:bodyPr wrap="square" rtlCol="0">
            <a:spAutoFit/>
          </a:bodyPr>
          <a:lstStyle/>
          <a:p>
            <a:r>
              <a:rPr lang="en-ID" sz="1200">
                <a:latin typeface="Rubik" panose="020B0604020202020204" charset="-79"/>
                <a:cs typeface="Rubik" panose="020B0604020202020204" charset="-79"/>
              </a:rPr>
              <a:t>● product_id: kode produk obat, </a:t>
            </a:r>
          </a:p>
          <a:p>
            <a:r>
              <a:rPr lang="en-ID" sz="1200">
                <a:latin typeface="Rubik" panose="020B0604020202020204" charset="-79"/>
                <a:cs typeface="Rubik" panose="020B0604020202020204" charset="-79"/>
              </a:rPr>
              <a:t>● product_name: nama produk obat, </a:t>
            </a:r>
          </a:p>
          <a:p>
            <a:r>
              <a:rPr lang="en-ID" sz="1200">
                <a:latin typeface="Rubik" panose="020B0604020202020204" charset="-79"/>
                <a:cs typeface="Rubik" panose="020B0604020202020204" charset="-79"/>
              </a:rPr>
              <a:t>● product_category: kategori produk obat, </a:t>
            </a:r>
          </a:p>
          <a:p>
            <a:r>
              <a:rPr lang="en-ID" sz="1200">
                <a:latin typeface="Rubik" panose="020B0604020202020204" charset="-79"/>
                <a:cs typeface="Rubik" panose="020B0604020202020204" charset="-79"/>
              </a:rPr>
              <a:t>● price: harga obat.</a:t>
            </a:r>
          </a:p>
        </p:txBody>
      </p:sp>
      <p:pic>
        <p:nvPicPr>
          <p:cNvPr id="3" name="Picture 2">
            <a:extLst>
              <a:ext uri="{FF2B5EF4-FFF2-40B4-BE49-F238E27FC236}">
                <a16:creationId xmlns:a16="http://schemas.microsoft.com/office/drawing/2014/main" id="{729FFD78-63A1-4019-A8AE-7189A21536DB}"/>
              </a:ext>
            </a:extLst>
          </p:cNvPr>
          <p:cNvPicPr>
            <a:picLocks noChangeAspect="1"/>
          </p:cNvPicPr>
          <p:nvPr/>
        </p:nvPicPr>
        <p:blipFill>
          <a:blip r:embed="rId5"/>
          <a:stretch>
            <a:fillRect/>
          </a:stretch>
        </p:blipFill>
        <p:spPr>
          <a:xfrm>
            <a:off x="254502" y="726925"/>
            <a:ext cx="6820474" cy="3310287"/>
          </a:xfrm>
          <a:prstGeom prst="rect">
            <a:avLst/>
          </a:prstGeom>
        </p:spPr>
      </p:pic>
    </p:spTree>
    <p:extLst>
      <p:ext uri="{BB962C8B-B14F-4D97-AF65-F5344CB8AC3E}">
        <p14:creationId xmlns:p14="http://schemas.microsoft.com/office/powerpoint/2010/main" val="426185025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643</TotalTime>
  <Words>1189</Words>
  <Application>Microsoft Office PowerPoint</Application>
  <PresentationFormat>On-screen Show (16:9)</PresentationFormat>
  <Paragraphs>126</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Rubik Medium</vt:lpstr>
      <vt:lpstr>Rubik</vt:lpstr>
      <vt:lpstr>Rubik Light</vt:lpstr>
      <vt:lpstr>Arial</vt:lpstr>
      <vt:lpstr>Rubik SemiBold</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Alfriando C Vean</dc:creator>
  <cp:lastModifiedBy>Alfriando C Vean</cp:lastModifiedBy>
  <cp:revision>28</cp:revision>
  <dcterms:modified xsi:type="dcterms:W3CDTF">2024-11-08T07:25:24Z</dcterms:modified>
</cp:coreProperties>
</file>